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8" r:id="rId2"/>
    <p:sldId id="260" r:id="rId3"/>
    <p:sldId id="261" r:id="rId4"/>
    <p:sldId id="259" r:id="rId5"/>
    <p:sldId id="285" r:id="rId6"/>
    <p:sldId id="272" r:id="rId7"/>
    <p:sldId id="262" r:id="rId8"/>
    <p:sldId id="263" r:id="rId9"/>
    <p:sldId id="286" r:id="rId10"/>
    <p:sldId id="275" r:id="rId11"/>
    <p:sldId id="287" r:id="rId12"/>
    <p:sldId id="288" r:id="rId13"/>
    <p:sldId id="289" r:id="rId14"/>
    <p:sldId id="290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2" r:id="rId24"/>
    <p:sldId id="291" r:id="rId25"/>
    <p:sldId id="292" r:id="rId26"/>
    <p:sldId id="284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이사만루체 Bold" panose="00000800000000000000" pitchFamily="2" charset="-127"/>
      <p:bold r:id="rId31"/>
    </p:embeddedFont>
    <p:embeddedFont>
      <p:font typeface="페이퍼로지 4 Regular" pitchFamily="2" charset="-127"/>
      <p:regular r:id="rId32"/>
    </p:embeddedFont>
    <p:embeddedFont>
      <p:font typeface="페이퍼로지 5 Medium" pitchFamily="2" charset="-127"/>
      <p:regular r:id="rId33"/>
    </p:embeddedFont>
    <p:embeddedFont>
      <p:font typeface="페이퍼로지 6 SemiBold" pitchFamily="2" charset="-127"/>
      <p:bold r:id="rId34"/>
    </p:embeddedFont>
    <p:embeddedFont>
      <p:font typeface="페이퍼로지 9 Black" pitchFamily="2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80ACC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98596-8C8D-48BA-8A34-C4D846D2871C}" v="656" dt="2025-09-28T16:26:02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7037" autoAdjust="0"/>
  </p:normalViewPr>
  <p:slideViewPr>
    <p:cSldViewPr snapToGrid="0" showGuides="1">
      <p:cViewPr varScale="1">
        <p:scale>
          <a:sx n="68" d="100"/>
          <a:sy n="68" d="100"/>
        </p:scale>
        <p:origin x="417" y="264"/>
      </p:cViewPr>
      <p:guideLst>
        <p:guide orient="horz" pos="1026"/>
        <p:guide pos="279"/>
        <p:guide pos="7401"/>
        <p:guide orient="horz" pos="4088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K C" userId="e84ca0bcce495128" providerId="LiveId" clId="{5D3254AA-F9E6-491A-BE71-0FB339C1256A}"/>
    <pc:docChg chg="undo custSel addSld delSld modSld">
      <pc:chgData name="UK C" userId="e84ca0bcce495128" providerId="LiveId" clId="{5D3254AA-F9E6-491A-BE71-0FB339C1256A}" dt="2025-09-28T16:26:02.823" v="15199"/>
      <pc:docMkLst>
        <pc:docMk/>
      </pc:docMkLst>
      <pc:sldChg chg="modAnim">
        <pc:chgData name="UK C" userId="e84ca0bcce495128" providerId="LiveId" clId="{5D3254AA-F9E6-491A-BE71-0FB339C1256A}" dt="2025-09-28T10:27:54.023" v="710"/>
        <pc:sldMkLst>
          <pc:docMk/>
          <pc:sldMk cId="1770770668" sldId="258"/>
        </pc:sldMkLst>
      </pc:sldChg>
      <pc:sldChg chg="addSp delSp modSp mod">
        <pc:chgData name="UK C" userId="e84ca0bcce495128" providerId="LiveId" clId="{5D3254AA-F9E6-491A-BE71-0FB339C1256A}" dt="2025-09-28T11:00:01.505" v="1268" actId="1076"/>
        <pc:sldMkLst>
          <pc:docMk/>
          <pc:sldMk cId="4008145699" sldId="259"/>
        </pc:sldMkLst>
        <pc:spChg chg="del">
          <ac:chgData name="UK C" userId="e84ca0bcce495128" providerId="LiveId" clId="{5D3254AA-F9E6-491A-BE71-0FB339C1256A}" dt="2025-09-28T10:11:30.699" v="0" actId="478"/>
          <ac:spMkLst>
            <pc:docMk/>
            <pc:sldMk cId="4008145699" sldId="259"/>
            <ac:spMk id="4" creationId="{AAB3CB2E-0D32-11FF-2BD2-4779A4474054}"/>
          </ac:spMkLst>
        </pc:spChg>
        <pc:spChg chg="del">
          <ac:chgData name="UK C" userId="e84ca0bcce495128" providerId="LiveId" clId="{5D3254AA-F9E6-491A-BE71-0FB339C1256A}" dt="2025-09-28T10:11:30.699" v="0" actId="478"/>
          <ac:spMkLst>
            <pc:docMk/>
            <pc:sldMk cId="4008145699" sldId="259"/>
            <ac:spMk id="5" creationId="{33E028BE-0C5E-9875-C08B-F93A16AF9AE0}"/>
          </ac:spMkLst>
        </pc:spChg>
        <pc:spChg chg="mod">
          <ac:chgData name="UK C" userId="e84ca0bcce495128" providerId="LiveId" clId="{5D3254AA-F9E6-491A-BE71-0FB339C1256A}" dt="2025-09-28T10:11:47.836" v="2" actId="207"/>
          <ac:spMkLst>
            <pc:docMk/>
            <pc:sldMk cId="4008145699" sldId="259"/>
            <ac:spMk id="7" creationId="{866144F9-AA9D-1E36-1FAC-D70EA723670C}"/>
          </ac:spMkLst>
        </pc:spChg>
        <pc:spChg chg="mod">
          <ac:chgData name="UK C" userId="e84ca0bcce495128" providerId="LiveId" clId="{5D3254AA-F9E6-491A-BE71-0FB339C1256A}" dt="2025-09-28T10:13:54.826" v="105" actId="20577"/>
          <ac:spMkLst>
            <pc:docMk/>
            <pc:sldMk cId="4008145699" sldId="259"/>
            <ac:spMk id="8" creationId="{183153AE-F4C6-7C24-584E-0B8659F45AD0}"/>
          </ac:spMkLst>
        </pc:spChg>
        <pc:spChg chg="add mod">
          <ac:chgData name="UK C" userId="e84ca0bcce495128" providerId="LiveId" clId="{5D3254AA-F9E6-491A-BE71-0FB339C1256A}" dt="2025-09-28T10:52:25.839" v="760" actId="20577"/>
          <ac:spMkLst>
            <pc:docMk/>
            <pc:sldMk cId="4008145699" sldId="259"/>
            <ac:spMk id="9" creationId="{16B0D99E-9030-C430-F918-7F90521B69E8}"/>
          </ac:spMkLst>
        </pc:spChg>
        <pc:spChg chg="add mod">
          <ac:chgData name="UK C" userId="e84ca0bcce495128" providerId="LiveId" clId="{5D3254AA-F9E6-491A-BE71-0FB339C1256A}" dt="2025-09-28T10:14:59.505" v="150"/>
          <ac:spMkLst>
            <pc:docMk/>
            <pc:sldMk cId="4008145699" sldId="259"/>
            <ac:spMk id="10" creationId="{5AEFEE6F-14E5-F741-8BB2-1102B532B339}"/>
          </ac:spMkLst>
        </pc:spChg>
        <pc:spChg chg="add del mod">
          <ac:chgData name="UK C" userId="e84ca0bcce495128" providerId="LiveId" clId="{5D3254AA-F9E6-491A-BE71-0FB339C1256A}" dt="2025-09-28T10:56:46.573" v="882"/>
          <ac:spMkLst>
            <pc:docMk/>
            <pc:sldMk cId="4008145699" sldId="259"/>
            <ac:spMk id="11" creationId="{6D875318-99E6-EED4-A248-67F1A2FA5AED}"/>
          </ac:spMkLst>
        </pc:spChg>
        <pc:spChg chg="add mod">
          <ac:chgData name="UK C" userId="e84ca0bcce495128" providerId="LiveId" clId="{5D3254AA-F9E6-491A-BE71-0FB339C1256A}" dt="2025-09-28T10:56:52.180" v="884" actId="12789"/>
          <ac:spMkLst>
            <pc:docMk/>
            <pc:sldMk cId="4008145699" sldId="259"/>
            <ac:spMk id="14" creationId="{0EDC4E80-264C-9970-B09C-F0E7528A1751}"/>
          </ac:spMkLst>
        </pc:spChg>
        <pc:spChg chg="add mod ord">
          <ac:chgData name="UK C" userId="e84ca0bcce495128" providerId="LiveId" clId="{5D3254AA-F9E6-491A-BE71-0FB339C1256A}" dt="2025-09-28T10:56:52.180" v="884" actId="12789"/>
          <ac:spMkLst>
            <pc:docMk/>
            <pc:sldMk cId="4008145699" sldId="259"/>
            <ac:spMk id="15" creationId="{42C9F30B-0FC7-96A2-6670-1C4D0080DDC4}"/>
          </ac:spMkLst>
        </pc:spChg>
        <pc:spChg chg="add mod">
          <ac:chgData name="UK C" userId="e84ca0bcce495128" providerId="LiveId" clId="{5D3254AA-F9E6-491A-BE71-0FB339C1256A}" dt="2025-09-28T10:59:55.631" v="1267" actId="164"/>
          <ac:spMkLst>
            <pc:docMk/>
            <pc:sldMk cId="4008145699" sldId="259"/>
            <ac:spMk id="16" creationId="{82DDE536-8825-BAE3-8BAD-A14475880DA4}"/>
          </ac:spMkLst>
        </pc:spChg>
        <pc:spChg chg="add del mod">
          <ac:chgData name="UK C" userId="e84ca0bcce495128" providerId="LiveId" clId="{5D3254AA-F9E6-491A-BE71-0FB339C1256A}" dt="2025-09-28T10:58:29.681" v="1145" actId="478"/>
          <ac:spMkLst>
            <pc:docMk/>
            <pc:sldMk cId="4008145699" sldId="259"/>
            <ac:spMk id="17" creationId="{D59ECFF2-F004-BB8F-598A-A5DA51EB96C6}"/>
          </ac:spMkLst>
        </pc:spChg>
        <pc:spChg chg="add mod">
          <ac:chgData name="UK C" userId="e84ca0bcce495128" providerId="LiveId" clId="{5D3254AA-F9E6-491A-BE71-0FB339C1256A}" dt="2025-09-28T10:59:55.631" v="1267" actId="164"/>
          <ac:spMkLst>
            <pc:docMk/>
            <pc:sldMk cId="4008145699" sldId="259"/>
            <ac:spMk id="18" creationId="{2DB57F7A-636F-2FE8-D7FA-6E6AA6691D1E}"/>
          </ac:spMkLst>
        </pc:spChg>
        <pc:grpChg chg="add mod">
          <ac:chgData name="UK C" userId="e84ca0bcce495128" providerId="LiveId" clId="{5D3254AA-F9E6-491A-BE71-0FB339C1256A}" dt="2025-09-28T10:11:42.731" v="1"/>
          <ac:grpSpMkLst>
            <pc:docMk/>
            <pc:sldMk cId="4008145699" sldId="259"/>
            <ac:grpSpMk id="6" creationId="{228C964D-DF7E-4A52-0127-4CD1F7276066}"/>
          </ac:grpSpMkLst>
        </pc:grpChg>
        <pc:grpChg chg="add mod">
          <ac:chgData name="UK C" userId="e84ca0bcce495128" providerId="LiveId" clId="{5D3254AA-F9E6-491A-BE71-0FB339C1256A}" dt="2025-09-28T11:00:01.505" v="1268" actId="1076"/>
          <ac:grpSpMkLst>
            <pc:docMk/>
            <pc:sldMk cId="4008145699" sldId="259"/>
            <ac:grpSpMk id="23" creationId="{A7EA0BDB-8FCA-6D06-1217-7E5F889F1C80}"/>
          </ac:grpSpMkLst>
        </pc:grpChg>
        <pc:picChg chg="add mod ord modCrop">
          <ac:chgData name="UK C" userId="e84ca0bcce495128" providerId="LiveId" clId="{5D3254AA-F9E6-491A-BE71-0FB339C1256A}" dt="2025-09-28T10:56:04.552" v="864" actId="171"/>
          <ac:picMkLst>
            <pc:docMk/>
            <pc:sldMk cId="4008145699" sldId="259"/>
            <ac:picMk id="13" creationId="{D1DB2A09-DBD0-2272-69E0-467E3B2E11C0}"/>
          </ac:picMkLst>
        </pc:picChg>
        <pc:cxnChg chg="add mod">
          <ac:chgData name="UK C" userId="e84ca0bcce495128" providerId="LiveId" clId="{5D3254AA-F9E6-491A-BE71-0FB339C1256A}" dt="2025-09-28T10:59:55.631" v="1267" actId="164"/>
          <ac:cxnSpMkLst>
            <pc:docMk/>
            <pc:sldMk cId="4008145699" sldId="259"/>
            <ac:cxnSpMk id="20" creationId="{7B1132A3-749B-3E45-7CC1-8F02073BB935}"/>
          </ac:cxnSpMkLst>
        </pc:cxnChg>
      </pc:sldChg>
      <pc:sldChg chg="addSp delSp modSp modAnim">
        <pc:chgData name="UK C" userId="e84ca0bcce495128" providerId="LiveId" clId="{5D3254AA-F9E6-491A-BE71-0FB339C1256A}" dt="2025-09-28T10:27:02.596" v="705"/>
        <pc:sldMkLst>
          <pc:docMk/>
          <pc:sldMk cId="488195545" sldId="260"/>
        </pc:sldMkLst>
        <pc:spChg chg="mod topLvl">
          <ac:chgData name="UK C" userId="e84ca0bcce495128" providerId="LiveId" clId="{5D3254AA-F9E6-491A-BE71-0FB339C1256A}" dt="2025-09-28T10:25:28.460" v="688" actId="164"/>
          <ac:spMkLst>
            <pc:docMk/>
            <pc:sldMk cId="488195545" sldId="260"/>
            <ac:spMk id="5" creationId="{F5606888-91B4-7B71-2425-32D641E68A20}"/>
          </ac:spMkLst>
        </pc:spChg>
        <pc:spChg chg="mod topLvl">
          <ac:chgData name="UK C" userId="e84ca0bcce495128" providerId="LiveId" clId="{5D3254AA-F9E6-491A-BE71-0FB339C1256A}" dt="2025-09-28T10:25:32.269" v="689" actId="164"/>
          <ac:spMkLst>
            <pc:docMk/>
            <pc:sldMk cId="488195545" sldId="260"/>
            <ac:spMk id="6" creationId="{FB9E9D2C-4C27-7C23-7675-86F077C92A59}"/>
          </ac:spMkLst>
        </pc:spChg>
        <pc:spChg chg="mod topLvl">
          <ac:chgData name="UK C" userId="e84ca0bcce495128" providerId="LiveId" clId="{5D3254AA-F9E6-491A-BE71-0FB339C1256A}" dt="2025-09-28T10:25:35.054" v="690" actId="164"/>
          <ac:spMkLst>
            <pc:docMk/>
            <pc:sldMk cId="488195545" sldId="260"/>
            <ac:spMk id="7" creationId="{F162DD27-D596-4DC9-CFEB-5BF56B83C32D}"/>
          </ac:spMkLst>
        </pc:spChg>
        <pc:spChg chg="mod topLvl">
          <ac:chgData name="UK C" userId="e84ca0bcce495128" providerId="LiveId" clId="{5D3254AA-F9E6-491A-BE71-0FB339C1256A}" dt="2025-09-28T10:25:37.698" v="691" actId="164"/>
          <ac:spMkLst>
            <pc:docMk/>
            <pc:sldMk cId="488195545" sldId="260"/>
            <ac:spMk id="8" creationId="{11B78A7B-2F3D-C19A-CB72-0E9EA43EFD8A}"/>
          </ac:spMkLst>
        </pc:spChg>
        <pc:spChg chg="mod topLvl">
          <ac:chgData name="UK C" userId="e84ca0bcce495128" providerId="LiveId" clId="{5D3254AA-F9E6-491A-BE71-0FB339C1256A}" dt="2025-09-28T10:25:40.479" v="692" actId="164"/>
          <ac:spMkLst>
            <pc:docMk/>
            <pc:sldMk cId="488195545" sldId="260"/>
            <ac:spMk id="9" creationId="{6D8BFF12-88D8-CAD7-AB2C-6CFA51A0FC98}"/>
          </ac:spMkLst>
        </pc:spChg>
        <pc:spChg chg="mod topLvl">
          <ac:chgData name="UK C" userId="e84ca0bcce495128" providerId="LiveId" clId="{5D3254AA-F9E6-491A-BE71-0FB339C1256A}" dt="2025-09-28T10:25:43.567" v="693" actId="164"/>
          <ac:spMkLst>
            <pc:docMk/>
            <pc:sldMk cId="488195545" sldId="260"/>
            <ac:spMk id="10" creationId="{6AB71E05-A94D-567A-0871-1E2DFD94099A}"/>
          </ac:spMkLst>
        </pc:spChg>
        <pc:spChg chg="mod topLvl">
          <ac:chgData name="UK C" userId="e84ca0bcce495128" providerId="LiveId" clId="{5D3254AA-F9E6-491A-BE71-0FB339C1256A}" dt="2025-09-28T10:25:46.111" v="694" actId="164"/>
          <ac:spMkLst>
            <pc:docMk/>
            <pc:sldMk cId="488195545" sldId="260"/>
            <ac:spMk id="12" creationId="{DFAFDB44-AEF2-9FA4-CA3B-2F7C0BFD039D}"/>
          </ac:spMkLst>
        </pc:spChg>
        <pc:spChg chg="mod">
          <ac:chgData name="UK C" userId="e84ca0bcce495128" providerId="LiveId" clId="{5D3254AA-F9E6-491A-BE71-0FB339C1256A}" dt="2025-09-28T10:25:28.460" v="688" actId="164"/>
          <ac:spMkLst>
            <pc:docMk/>
            <pc:sldMk cId="488195545" sldId="260"/>
            <ac:spMk id="13" creationId="{B0A88B51-7CC7-2EA6-5923-B86199DCFEC4}"/>
          </ac:spMkLst>
        </pc:spChg>
        <pc:spChg chg="mod">
          <ac:chgData name="UK C" userId="e84ca0bcce495128" providerId="LiveId" clId="{5D3254AA-F9E6-491A-BE71-0FB339C1256A}" dt="2025-09-28T10:25:32.269" v="689" actId="164"/>
          <ac:spMkLst>
            <pc:docMk/>
            <pc:sldMk cId="488195545" sldId="260"/>
            <ac:spMk id="14" creationId="{03F70DDE-FD6B-39D7-1490-137322EA4D1B}"/>
          </ac:spMkLst>
        </pc:spChg>
        <pc:spChg chg="mod">
          <ac:chgData name="UK C" userId="e84ca0bcce495128" providerId="LiveId" clId="{5D3254AA-F9E6-491A-BE71-0FB339C1256A}" dt="2025-09-28T10:25:35.054" v="690" actId="164"/>
          <ac:spMkLst>
            <pc:docMk/>
            <pc:sldMk cId="488195545" sldId="260"/>
            <ac:spMk id="15" creationId="{3F0E28D3-E4C3-B14D-C80C-91FA57B136BA}"/>
          </ac:spMkLst>
        </pc:spChg>
        <pc:spChg chg="mod">
          <ac:chgData name="UK C" userId="e84ca0bcce495128" providerId="LiveId" clId="{5D3254AA-F9E6-491A-BE71-0FB339C1256A}" dt="2025-09-28T10:25:37.698" v="691" actId="164"/>
          <ac:spMkLst>
            <pc:docMk/>
            <pc:sldMk cId="488195545" sldId="260"/>
            <ac:spMk id="16" creationId="{D5DBE064-C9A3-FEF1-7852-F96D23413F5C}"/>
          </ac:spMkLst>
        </pc:spChg>
        <pc:spChg chg="mod">
          <ac:chgData name="UK C" userId="e84ca0bcce495128" providerId="LiveId" clId="{5D3254AA-F9E6-491A-BE71-0FB339C1256A}" dt="2025-09-28T10:25:40.479" v="692" actId="164"/>
          <ac:spMkLst>
            <pc:docMk/>
            <pc:sldMk cId="488195545" sldId="260"/>
            <ac:spMk id="17" creationId="{7AFDCD28-2E77-0E1A-F71E-A6BE4F050283}"/>
          </ac:spMkLst>
        </pc:spChg>
        <pc:spChg chg="mod">
          <ac:chgData name="UK C" userId="e84ca0bcce495128" providerId="LiveId" clId="{5D3254AA-F9E6-491A-BE71-0FB339C1256A}" dt="2025-09-28T10:25:43.567" v="693" actId="164"/>
          <ac:spMkLst>
            <pc:docMk/>
            <pc:sldMk cId="488195545" sldId="260"/>
            <ac:spMk id="18" creationId="{A6A8A4D3-792B-32C2-1311-0766406C7830}"/>
          </ac:spMkLst>
        </pc:spChg>
        <pc:spChg chg="mod">
          <ac:chgData name="UK C" userId="e84ca0bcce495128" providerId="LiveId" clId="{5D3254AA-F9E6-491A-BE71-0FB339C1256A}" dt="2025-09-28T10:25:46.111" v="694" actId="164"/>
          <ac:spMkLst>
            <pc:docMk/>
            <pc:sldMk cId="488195545" sldId="260"/>
            <ac:spMk id="19" creationId="{74068E40-9BCF-27F7-5B7F-31C6107C4EAE}"/>
          </ac:spMkLst>
        </pc:spChg>
        <pc:grpChg chg="del">
          <ac:chgData name="UK C" userId="e84ca0bcce495128" providerId="LiveId" clId="{5D3254AA-F9E6-491A-BE71-0FB339C1256A}" dt="2025-09-28T10:25:24.937" v="687" actId="165"/>
          <ac:grpSpMkLst>
            <pc:docMk/>
            <pc:sldMk cId="488195545" sldId="260"/>
            <ac:grpSpMk id="11" creationId="{107E80BB-CE2B-046B-BDC3-4E2FC49EB1EE}"/>
          </ac:grpSpMkLst>
        </pc:grpChg>
        <pc:grpChg chg="add mod">
          <ac:chgData name="UK C" userId="e84ca0bcce495128" providerId="LiveId" clId="{5D3254AA-F9E6-491A-BE71-0FB339C1256A}" dt="2025-09-28T10:25:28.460" v="688" actId="164"/>
          <ac:grpSpMkLst>
            <pc:docMk/>
            <pc:sldMk cId="488195545" sldId="260"/>
            <ac:grpSpMk id="20" creationId="{580B4D7C-19E8-DB58-6FAB-E195A3275180}"/>
          </ac:grpSpMkLst>
        </pc:grpChg>
        <pc:grpChg chg="add mod">
          <ac:chgData name="UK C" userId="e84ca0bcce495128" providerId="LiveId" clId="{5D3254AA-F9E6-491A-BE71-0FB339C1256A}" dt="2025-09-28T10:25:32.269" v="689" actId="164"/>
          <ac:grpSpMkLst>
            <pc:docMk/>
            <pc:sldMk cId="488195545" sldId="260"/>
            <ac:grpSpMk id="21" creationId="{BCE8FA54-278A-225A-B648-39413E620F10}"/>
          </ac:grpSpMkLst>
        </pc:grpChg>
        <pc:grpChg chg="add mod">
          <ac:chgData name="UK C" userId="e84ca0bcce495128" providerId="LiveId" clId="{5D3254AA-F9E6-491A-BE71-0FB339C1256A}" dt="2025-09-28T10:25:35.054" v="690" actId="164"/>
          <ac:grpSpMkLst>
            <pc:docMk/>
            <pc:sldMk cId="488195545" sldId="260"/>
            <ac:grpSpMk id="22" creationId="{F8522CEC-19BB-F786-084B-7E9C994491DD}"/>
          </ac:grpSpMkLst>
        </pc:grpChg>
        <pc:grpChg chg="add mod">
          <ac:chgData name="UK C" userId="e84ca0bcce495128" providerId="LiveId" clId="{5D3254AA-F9E6-491A-BE71-0FB339C1256A}" dt="2025-09-28T10:25:37.698" v="691" actId="164"/>
          <ac:grpSpMkLst>
            <pc:docMk/>
            <pc:sldMk cId="488195545" sldId="260"/>
            <ac:grpSpMk id="23" creationId="{659CA6A2-7437-A436-D039-FFC1477E45F0}"/>
          </ac:grpSpMkLst>
        </pc:grpChg>
        <pc:grpChg chg="add mod">
          <ac:chgData name="UK C" userId="e84ca0bcce495128" providerId="LiveId" clId="{5D3254AA-F9E6-491A-BE71-0FB339C1256A}" dt="2025-09-28T10:25:40.479" v="692" actId="164"/>
          <ac:grpSpMkLst>
            <pc:docMk/>
            <pc:sldMk cId="488195545" sldId="260"/>
            <ac:grpSpMk id="24" creationId="{C6F8DCEE-84BD-BD71-BC4C-8EA6C491FEF8}"/>
          </ac:grpSpMkLst>
        </pc:grpChg>
        <pc:grpChg chg="add mod">
          <ac:chgData name="UK C" userId="e84ca0bcce495128" providerId="LiveId" clId="{5D3254AA-F9E6-491A-BE71-0FB339C1256A}" dt="2025-09-28T10:25:43.567" v="693" actId="164"/>
          <ac:grpSpMkLst>
            <pc:docMk/>
            <pc:sldMk cId="488195545" sldId="260"/>
            <ac:grpSpMk id="25" creationId="{D49133C6-890B-32D6-E456-1813A7E42319}"/>
          </ac:grpSpMkLst>
        </pc:grpChg>
        <pc:grpChg chg="add mod">
          <ac:chgData name="UK C" userId="e84ca0bcce495128" providerId="LiveId" clId="{5D3254AA-F9E6-491A-BE71-0FB339C1256A}" dt="2025-09-28T10:25:46.111" v="694" actId="164"/>
          <ac:grpSpMkLst>
            <pc:docMk/>
            <pc:sldMk cId="488195545" sldId="260"/>
            <ac:grpSpMk id="26" creationId="{B42BAAC2-C796-F945-6592-FAC09B5CF0E2}"/>
          </ac:grpSpMkLst>
        </pc:grpChg>
      </pc:sldChg>
      <pc:sldChg chg="addSp delSp modSp new mod">
        <pc:chgData name="UK C" userId="e84ca0bcce495128" providerId="LiveId" clId="{5D3254AA-F9E6-491A-BE71-0FB339C1256A}" dt="2025-09-28T10:20:51.446" v="556" actId="478"/>
        <pc:sldMkLst>
          <pc:docMk/>
          <pc:sldMk cId="3510023998" sldId="261"/>
        </pc:sldMkLst>
        <pc:spChg chg="del">
          <ac:chgData name="UK C" userId="e84ca0bcce495128" providerId="LiveId" clId="{5D3254AA-F9E6-491A-BE71-0FB339C1256A}" dt="2025-09-28T10:12:23.268" v="88" actId="478"/>
          <ac:spMkLst>
            <pc:docMk/>
            <pc:sldMk cId="3510023998" sldId="261"/>
            <ac:spMk id="2" creationId="{BDACE7E4-CF1D-F5F9-EF8C-12832EBFC798}"/>
          </ac:spMkLst>
        </pc:spChg>
        <pc:spChg chg="del">
          <ac:chgData name="UK C" userId="e84ca0bcce495128" providerId="LiveId" clId="{5D3254AA-F9E6-491A-BE71-0FB339C1256A}" dt="2025-09-28T10:12:23.268" v="88" actId="478"/>
          <ac:spMkLst>
            <pc:docMk/>
            <pc:sldMk cId="3510023998" sldId="261"/>
            <ac:spMk id="3" creationId="{E2906B14-4682-3A0D-12E6-071A093F1BCB}"/>
          </ac:spMkLst>
        </pc:spChg>
        <pc:spChg chg="add del mod">
          <ac:chgData name="UK C" userId="e84ca0bcce495128" providerId="LiveId" clId="{5D3254AA-F9E6-491A-BE71-0FB339C1256A}" dt="2025-09-28T10:12:42.131" v="90" actId="21"/>
          <ac:spMkLst>
            <pc:docMk/>
            <pc:sldMk cId="3510023998" sldId="261"/>
            <ac:spMk id="4" creationId="{8302972B-95C5-560D-5335-5F61D4AF027B}"/>
          </ac:spMkLst>
        </pc:spChg>
        <pc:spChg chg="add del mod">
          <ac:chgData name="UK C" userId="e84ca0bcce495128" providerId="LiveId" clId="{5D3254AA-F9E6-491A-BE71-0FB339C1256A}" dt="2025-09-28T10:12:42.131" v="90" actId="21"/>
          <ac:spMkLst>
            <pc:docMk/>
            <pc:sldMk cId="3510023998" sldId="261"/>
            <ac:spMk id="5" creationId="{F00008CA-A070-7E29-D6F0-7EEB964D86EE}"/>
          </ac:spMkLst>
        </pc:spChg>
        <pc:spChg chg="add mod">
          <ac:chgData name="UK C" userId="e84ca0bcce495128" providerId="LiveId" clId="{5D3254AA-F9E6-491A-BE71-0FB339C1256A}" dt="2025-09-28T10:12:58.115" v="94" actId="208"/>
          <ac:spMkLst>
            <pc:docMk/>
            <pc:sldMk cId="3510023998" sldId="261"/>
            <ac:spMk id="6" creationId="{8302972B-95C5-560D-5335-5F61D4AF027B}"/>
          </ac:spMkLst>
        </pc:spChg>
        <pc:spChg chg="add mod">
          <ac:chgData name="UK C" userId="e84ca0bcce495128" providerId="LiveId" clId="{5D3254AA-F9E6-491A-BE71-0FB339C1256A}" dt="2025-09-28T10:12:54.302" v="93" actId="207"/>
          <ac:spMkLst>
            <pc:docMk/>
            <pc:sldMk cId="3510023998" sldId="261"/>
            <ac:spMk id="7" creationId="{F00008CA-A070-7E29-D6F0-7EEB964D86EE}"/>
          </ac:spMkLst>
        </pc:spChg>
        <pc:spChg chg="add mod">
          <ac:chgData name="UK C" userId="e84ca0bcce495128" providerId="LiveId" clId="{5D3254AA-F9E6-491A-BE71-0FB339C1256A}" dt="2025-09-28T10:14:47.831" v="149" actId="20577"/>
          <ac:spMkLst>
            <pc:docMk/>
            <pc:sldMk cId="3510023998" sldId="261"/>
            <ac:spMk id="8" creationId="{17DB228E-C4AA-71F9-903F-A3F2BFDD0F56}"/>
          </ac:spMkLst>
        </pc:spChg>
        <pc:spChg chg="add del mod">
          <ac:chgData name="UK C" userId="e84ca0bcce495128" providerId="LiveId" clId="{5D3254AA-F9E6-491A-BE71-0FB339C1256A}" dt="2025-09-28T10:20:51.446" v="556" actId="478"/>
          <ac:spMkLst>
            <pc:docMk/>
            <pc:sldMk cId="3510023998" sldId="261"/>
            <ac:spMk id="9" creationId="{B9FB41C3-BDE2-270F-88DB-DF6986D5EDC7}"/>
          </ac:spMkLst>
        </pc:spChg>
      </pc:sldChg>
      <pc:sldChg chg="modSp add mod">
        <pc:chgData name="UK C" userId="e84ca0bcce495128" providerId="LiveId" clId="{5D3254AA-F9E6-491A-BE71-0FB339C1256A}" dt="2025-09-28T10:15:37.494" v="222" actId="20577"/>
        <pc:sldMkLst>
          <pc:docMk/>
          <pc:sldMk cId="3493419049" sldId="262"/>
        </pc:sldMkLst>
        <pc:spChg chg="mod">
          <ac:chgData name="UK C" userId="e84ca0bcce495128" providerId="LiveId" clId="{5D3254AA-F9E6-491A-BE71-0FB339C1256A}" dt="2025-09-28T10:15:37.494" v="222" actId="20577"/>
          <ac:spMkLst>
            <pc:docMk/>
            <pc:sldMk cId="3493419049" sldId="262"/>
            <ac:spMk id="8" creationId="{68EC8D18-05CB-181C-94F4-C1A9E6CBFEA9}"/>
          </ac:spMkLst>
        </pc:spChg>
      </pc:sldChg>
      <pc:sldChg chg="addSp delSp modSp add mod modAnim">
        <pc:chgData name="UK C" userId="e84ca0bcce495128" providerId="LiveId" clId="{5D3254AA-F9E6-491A-BE71-0FB339C1256A}" dt="2025-09-28T11:45:10.649" v="3978" actId="1036"/>
        <pc:sldMkLst>
          <pc:docMk/>
          <pc:sldMk cId="1494349869" sldId="263"/>
        </pc:sldMkLst>
        <pc:spChg chg="add mod topLvl">
          <ac:chgData name="UK C" userId="e84ca0bcce495128" providerId="LiveId" clId="{5D3254AA-F9E6-491A-BE71-0FB339C1256A}" dt="2025-09-28T11:35:06.390" v="3515" actId="165"/>
          <ac:spMkLst>
            <pc:docMk/>
            <pc:sldMk cId="1494349869" sldId="263"/>
            <ac:spMk id="2" creationId="{05D344DA-FE96-90B1-DBA8-15B0632A3548}"/>
          </ac:spMkLst>
        </pc:spChg>
        <pc:spChg chg="add mod">
          <ac:chgData name="UK C" userId="e84ca0bcce495128" providerId="LiveId" clId="{5D3254AA-F9E6-491A-BE71-0FB339C1256A}" dt="2025-09-28T11:39:53.178" v="3905" actId="12788"/>
          <ac:spMkLst>
            <pc:docMk/>
            <pc:sldMk cId="1494349869" sldId="263"/>
            <ac:spMk id="3" creationId="{7DD92ED0-F105-709F-3C1D-55F357D206CF}"/>
          </ac:spMkLst>
        </pc:spChg>
        <pc:spChg chg="add del mod">
          <ac:chgData name="UK C" userId="e84ca0bcce495128" providerId="LiveId" clId="{5D3254AA-F9E6-491A-BE71-0FB339C1256A}" dt="2025-09-28T11:34:04.170" v="3486" actId="478"/>
          <ac:spMkLst>
            <pc:docMk/>
            <pc:sldMk cId="1494349869" sldId="263"/>
            <ac:spMk id="4" creationId="{7077D1BC-5237-7557-CBEE-2DC56C44D54A}"/>
          </ac:spMkLst>
        </pc:spChg>
        <pc:spChg chg="add mod topLvl">
          <ac:chgData name="UK C" userId="e84ca0bcce495128" providerId="LiveId" clId="{5D3254AA-F9E6-491A-BE71-0FB339C1256A}" dt="2025-09-28T11:35:13.473" v="3535" actId="20577"/>
          <ac:spMkLst>
            <pc:docMk/>
            <pc:sldMk cId="1494349869" sldId="263"/>
            <ac:spMk id="5" creationId="{B3772EAC-47E7-86A9-8385-A6DEF356397C}"/>
          </ac:spMkLst>
        </pc:spChg>
        <pc:spChg chg="mod">
          <ac:chgData name="UK C" userId="e84ca0bcce495128" providerId="LiveId" clId="{5D3254AA-F9E6-491A-BE71-0FB339C1256A}" dt="2025-09-28T11:29:50.953" v="3289" actId="20577"/>
          <ac:spMkLst>
            <pc:docMk/>
            <pc:sldMk cId="1494349869" sldId="263"/>
            <ac:spMk id="8" creationId="{8C7E50A7-C751-4C3B-5C83-D972868FF2C1}"/>
          </ac:spMkLst>
        </pc:spChg>
        <pc:spChg chg="mod">
          <ac:chgData name="UK C" userId="e84ca0bcce495128" providerId="LiveId" clId="{5D3254AA-F9E6-491A-BE71-0FB339C1256A}" dt="2025-09-28T11:30:40.853" v="3362" actId="20577"/>
          <ac:spMkLst>
            <pc:docMk/>
            <pc:sldMk cId="1494349869" sldId="263"/>
            <ac:spMk id="9" creationId="{060690AC-F67B-53AC-6CAC-853CFC17DB2D}"/>
          </ac:spMkLst>
        </pc:spChg>
        <pc:spChg chg="mod">
          <ac:chgData name="UK C" userId="e84ca0bcce495128" providerId="LiveId" clId="{5D3254AA-F9E6-491A-BE71-0FB339C1256A}" dt="2025-09-28T10:15:46.783" v="223"/>
          <ac:spMkLst>
            <pc:docMk/>
            <pc:sldMk cId="1494349869" sldId="263"/>
            <ac:spMk id="10" creationId="{F3FC82E6-EE3B-1802-3155-692789BFE75E}"/>
          </ac:spMkLst>
        </pc:spChg>
        <pc:spChg chg="add mod topLvl">
          <ac:chgData name="UK C" userId="e84ca0bcce495128" providerId="LiveId" clId="{5D3254AA-F9E6-491A-BE71-0FB339C1256A}" dt="2025-09-28T11:35:38.918" v="3625" actId="20577"/>
          <ac:spMkLst>
            <pc:docMk/>
            <pc:sldMk cId="1494349869" sldId="263"/>
            <ac:spMk id="11" creationId="{14B691FB-9471-AEAF-46ED-2857330FA005}"/>
          </ac:spMkLst>
        </pc:spChg>
        <pc:spChg chg="add mod topLvl">
          <ac:chgData name="UK C" userId="e84ca0bcce495128" providerId="LiveId" clId="{5D3254AA-F9E6-491A-BE71-0FB339C1256A}" dt="2025-09-28T11:35:45.326" v="3648" actId="20577"/>
          <ac:spMkLst>
            <pc:docMk/>
            <pc:sldMk cId="1494349869" sldId="263"/>
            <ac:spMk id="12" creationId="{4CB02385-0841-A847-A3E9-637133B9B686}"/>
          </ac:spMkLst>
        </pc:spChg>
        <pc:spChg chg="add mod topLvl">
          <ac:chgData name="UK C" userId="e84ca0bcce495128" providerId="LiveId" clId="{5D3254AA-F9E6-491A-BE71-0FB339C1256A}" dt="2025-09-28T11:35:57.140" v="3683" actId="20577"/>
          <ac:spMkLst>
            <pc:docMk/>
            <pc:sldMk cId="1494349869" sldId="263"/>
            <ac:spMk id="13" creationId="{A50DFE5E-B7E5-9E8B-D29F-0CD1DA24C572}"/>
          </ac:spMkLst>
        </pc:spChg>
        <pc:spChg chg="add mod topLvl">
          <ac:chgData name="UK C" userId="e84ca0bcce495128" providerId="LiveId" clId="{5D3254AA-F9E6-491A-BE71-0FB339C1256A}" dt="2025-09-28T11:35:22.580" v="3566" actId="20577"/>
          <ac:spMkLst>
            <pc:docMk/>
            <pc:sldMk cId="1494349869" sldId="263"/>
            <ac:spMk id="14" creationId="{1F7DA38A-409D-CF32-0CC6-9478F2283925}"/>
          </ac:spMkLst>
        </pc:spChg>
        <pc:spChg chg="add mod topLvl">
          <ac:chgData name="UK C" userId="e84ca0bcce495128" providerId="LiveId" clId="{5D3254AA-F9E6-491A-BE71-0FB339C1256A}" dt="2025-09-28T11:35:27.525" v="3573" actId="20577"/>
          <ac:spMkLst>
            <pc:docMk/>
            <pc:sldMk cId="1494349869" sldId="263"/>
            <ac:spMk id="15" creationId="{FC21FFD8-FCB5-6446-B459-B8B308C65742}"/>
          </ac:spMkLst>
        </pc:spChg>
        <pc:spChg chg="add mod topLvl">
          <ac:chgData name="UK C" userId="e84ca0bcce495128" providerId="LiveId" clId="{5D3254AA-F9E6-491A-BE71-0FB339C1256A}" dt="2025-09-28T11:35:50.324" v="3662" actId="20577"/>
          <ac:spMkLst>
            <pc:docMk/>
            <pc:sldMk cId="1494349869" sldId="263"/>
            <ac:spMk id="16" creationId="{29A08BE2-9182-0B42-B93B-655F2A2A03E5}"/>
          </ac:spMkLst>
        </pc:spChg>
        <pc:spChg chg="add del mod">
          <ac:chgData name="UK C" userId="e84ca0bcce495128" providerId="LiveId" clId="{5D3254AA-F9E6-491A-BE71-0FB339C1256A}" dt="2025-09-28T11:34:19.517" v="3493" actId="478"/>
          <ac:spMkLst>
            <pc:docMk/>
            <pc:sldMk cId="1494349869" sldId="263"/>
            <ac:spMk id="17" creationId="{0659E5AA-1FD5-78E3-7ADF-D9FBAA04C879}"/>
          </ac:spMkLst>
        </pc:spChg>
        <pc:spChg chg="add del mod">
          <ac:chgData name="UK C" userId="e84ca0bcce495128" providerId="LiveId" clId="{5D3254AA-F9E6-491A-BE71-0FB339C1256A}" dt="2025-09-28T11:40:47.474" v="3914" actId="478"/>
          <ac:spMkLst>
            <pc:docMk/>
            <pc:sldMk cId="1494349869" sldId="263"/>
            <ac:spMk id="19" creationId="{A993A761-1795-EA1E-92C6-2FA80E640CC8}"/>
          </ac:spMkLst>
        </pc:spChg>
        <pc:spChg chg="add mod">
          <ac:chgData name="UK C" userId="e84ca0bcce495128" providerId="LiveId" clId="{5D3254AA-F9E6-491A-BE71-0FB339C1256A}" dt="2025-09-28T11:42:02.255" v="3920" actId="207"/>
          <ac:spMkLst>
            <pc:docMk/>
            <pc:sldMk cId="1494349869" sldId="263"/>
            <ac:spMk id="24" creationId="{C7B0A8E5-CD91-851E-AED6-9F0210FE38FD}"/>
          </ac:spMkLst>
        </pc:spChg>
        <pc:spChg chg="add mod ord">
          <ac:chgData name="UK C" userId="e84ca0bcce495128" providerId="LiveId" clId="{5D3254AA-F9E6-491A-BE71-0FB339C1256A}" dt="2025-09-28T11:44:23.766" v="3966" actId="14100"/>
          <ac:spMkLst>
            <pc:docMk/>
            <pc:sldMk cId="1494349869" sldId="263"/>
            <ac:spMk id="29" creationId="{D7E1F525-284D-904F-590F-832B9D8EE960}"/>
          </ac:spMkLst>
        </pc:spChg>
        <pc:grpChg chg="add del mod">
          <ac:chgData name="UK C" userId="e84ca0bcce495128" providerId="LiveId" clId="{5D3254AA-F9E6-491A-BE71-0FB339C1256A}" dt="2025-09-28T11:35:06.390" v="3515" actId="165"/>
          <ac:grpSpMkLst>
            <pc:docMk/>
            <pc:sldMk cId="1494349869" sldId="263"/>
            <ac:grpSpMk id="18" creationId="{C6C30E86-FB7C-166C-1339-2E1AB89A29A5}"/>
          </ac:grpSpMkLst>
        </pc:grpChg>
        <pc:picChg chg="add del mod">
          <ac:chgData name="UK C" userId="e84ca0bcce495128" providerId="LiveId" clId="{5D3254AA-F9E6-491A-BE71-0FB339C1256A}" dt="2025-09-28T11:42:46.045" v="3927" actId="478"/>
          <ac:picMkLst>
            <pc:docMk/>
            <pc:sldMk cId="1494349869" sldId="263"/>
            <ac:picMk id="26" creationId="{640A4431-B73F-6684-473D-53D9C4AF2A26}"/>
          </ac:picMkLst>
        </pc:picChg>
        <pc:picChg chg="add mod ord modCrop">
          <ac:chgData name="UK C" userId="e84ca0bcce495128" providerId="LiveId" clId="{5D3254AA-F9E6-491A-BE71-0FB339C1256A}" dt="2025-09-28T11:43:50.289" v="3942" actId="167"/>
          <ac:picMkLst>
            <pc:docMk/>
            <pc:sldMk cId="1494349869" sldId="263"/>
            <ac:picMk id="28" creationId="{D61D6EFE-218C-3E7E-B8C2-8C21560551B0}"/>
          </ac:picMkLst>
        </pc:picChg>
        <pc:cxnChg chg="add mod">
          <ac:chgData name="UK C" userId="e84ca0bcce495128" providerId="LiveId" clId="{5D3254AA-F9E6-491A-BE71-0FB339C1256A}" dt="2025-09-28T11:45:10.649" v="3978" actId="1036"/>
          <ac:cxnSpMkLst>
            <pc:docMk/>
            <pc:sldMk cId="1494349869" sldId="263"/>
            <ac:cxnSpMk id="21" creationId="{51792DDC-5F66-3AC5-57E6-541C53868FAA}"/>
          </ac:cxnSpMkLst>
        </pc:cxnChg>
      </pc:sldChg>
      <pc:sldChg chg="modSp add mod">
        <pc:chgData name="UK C" userId="e84ca0bcce495128" providerId="LiveId" clId="{5D3254AA-F9E6-491A-BE71-0FB339C1256A}" dt="2025-09-28T10:16:09.524" v="304" actId="20577"/>
        <pc:sldMkLst>
          <pc:docMk/>
          <pc:sldMk cId="4133830482" sldId="264"/>
        </pc:sldMkLst>
        <pc:spChg chg="mod">
          <ac:chgData name="UK C" userId="e84ca0bcce495128" providerId="LiveId" clId="{5D3254AA-F9E6-491A-BE71-0FB339C1256A}" dt="2025-09-28T10:16:09.524" v="304" actId="20577"/>
          <ac:spMkLst>
            <pc:docMk/>
            <pc:sldMk cId="4133830482" sldId="264"/>
            <ac:spMk id="8" creationId="{6F32A0A9-5AD9-44FC-E809-CB2BDA2E4C66}"/>
          </ac:spMkLst>
        </pc:spChg>
      </pc:sldChg>
      <pc:sldChg chg="addSp delSp modSp add mod">
        <pc:chgData name="UK C" userId="e84ca0bcce495128" providerId="LiveId" clId="{5D3254AA-F9E6-491A-BE71-0FB339C1256A}" dt="2025-09-28T15:27:45.806" v="10415" actId="207"/>
        <pc:sldMkLst>
          <pc:docMk/>
          <pc:sldMk cId="189815470" sldId="265"/>
        </pc:sldMkLst>
        <pc:spChg chg="add mod">
          <ac:chgData name="UK C" userId="e84ca0bcce495128" providerId="LiveId" clId="{5D3254AA-F9E6-491A-BE71-0FB339C1256A}" dt="2025-09-28T15:20:11.894" v="10255" actId="207"/>
          <ac:spMkLst>
            <pc:docMk/>
            <pc:sldMk cId="189815470" sldId="265"/>
            <ac:spMk id="2" creationId="{D3ED238C-4036-C3B6-3E70-492D5D25A21C}"/>
          </ac:spMkLst>
        </pc:spChg>
        <pc:spChg chg="add mod">
          <ac:chgData name="UK C" userId="e84ca0bcce495128" providerId="LiveId" clId="{5D3254AA-F9E6-491A-BE71-0FB339C1256A}" dt="2025-09-28T15:24:31.172" v="10392" actId="164"/>
          <ac:spMkLst>
            <pc:docMk/>
            <pc:sldMk cId="189815470" sldId="265"/>
            <ac:spMk id="5" creationId="{367EF54C-7B70-12BA-81AD-F8E5B81F91D0}"/>
          </ac:spMkLst>
        </pc:spChg>
        <pc:spChg chg="mod">
          <ac:chgData name="UK C" userId="e84ca0bcce495128" providerId="LiveId" clId="{5D3254AA-F9E6-491A-BE71-0FB339C1256A}" dt="2025-09-28T15:18:36.766" v="9976" actId="20577"/>
          <ac:spMkLst>
            <pc:docMk/>
            <pc:sldMk cId="189815470" sldId="265"/>
            <ac:spMk id="8" creationId="{5B0C9A3D-D2D7-6899-0C31-BC8C70D75643}"/>
          </ac:spMkLst>
        </pc:spChg>
        <pc:spChg chg="mod">
          <ac:chgData name="UK C" userId="e84ca0bcce495128" providerId="LiveId" clId="{5D3254AA-F9E6-491A-BE71-0FB339C1256A}" dt="2025-09-28T15:18:33.767" v="9974" actId="20577"/>
          <ac:spMkLst>
            <pc:docMk/>
            <pc:sldMk cId="189815470" sldId="265"/>
            <ac:spMk id="9" creationId="{43949300-ABC1-BFBF-11D4-5A78DCF886BF}"/>
          </ac:spMkLst>
        </pc:spChg>
        <pc:spChg chg="mod">
          <ac:chgData name="UK C" userId="e84ca0bcce495128" providerId="LiveId" clId="{5D3254AA-F9E6-491A-BE71-0FB339C1256A}" dt="2025-09-28T10:16:16.126" v="305"/>
          <ac:spMkLst>
            <pc:docMk/>
            <pc:sldMk cId="189815470" sldId="265"/>
            <ac:spMk id="10" creationId="{303F8333-9CEB-4B62-FC80-E1C60C1861E2}"/>
          </ac:spMkLst>
        </pc:spChg>
        <pc:spChg chg="add mod">
          <ac:chgData name="UK C" userId="e84ca0bcce495128" providerId="LiveId" clId="{5D3254AA-F9E6-491A-BE71-0FB339C1256A}" dt="2025-09-28T15:24:31.172" v="10392" actId="164"/>
          <ac:spMkLst>
            <pc:docMk/>
            <pc:sldMk cId="189815470" sldId="265"/>
            <ac:spMk id="11" creationId="{8F7838B1-7564-57B4-8298-5EE4D1F6690D}"/>
          </ac:spMkLst>
        </pc:spChg>
        <pc:spChg chg="add mod">
          <ac:chgData name="UK C" userId="e84ca0bcce495128" providerId="LiveId" clId="{5D3254AA-F9E6-491A-BE71-0FB339C1256A}" dt="2025-09-28T15:24:02.414" v="10386" actId="164"/>
          <ac:spMkLst>
            <pc:docMk/>
            <pc:sldMk cId="189815470" sldId="265"/>
            <ac:spMk id="13" creationId="{CC43DC1E-05E1-10BD-5ECF-97800513C431}"/>
          </ac:spMkLst>
        </pc:spChg>
        <pc:spChg chg="add mod">
          <ac:chgData name="UK C" userId="e84ca0bcce495128" providerId="LiveId" clId="{5D3254AA-F9E6-491A-BE71-0FB339C1256A}" dt="2025-09-28T15:26:18.366" v="10398" actId="1076"/>
          <ac:spMkLst>
            <pc:docMk/>
            <pc:sldMk cId="189815470" sldId="265"/>
            <ac:spMk id="14" creationId="{D034A384-9C40-3F19-5269-B0EBADCC5DED}"/>
          </ac:spMkLst>
        </pc:spChg>
        <pc:spChg chg="add mod">
          <ac:chgData name="UK C" userId="e84ca0bcce495128" providerId="LiveId" clId="{5D3254AA-F9E6-491A-BE71-0FB339C1256A}" dt="2025-09-28T15:26:15.638" v="10397" actId="1076"/>
          <ac:spMkLst>
            <pc:docMk/>
            <pc:sldMk cId="189815470" sldId="265"/>
            <ac:spMk id="15" creationId="{E61FEC63-529B-31B4-1F4E-45D18B869C3E}"/>
          </ac:spMkLst>
        </pc:spChg>
        <pc:spChg chg="add mod">
          <ac:chgData name="UK C" userId="e84ca0bcce495128" providerId="LiveId" clId="{5D3254AA-F9E6-491A-BE71-0FB339C1256A}" dt="2025-09-28T15:24:02.414" v="10386" actId="164"/>
          <ac:spMkLst>
            <pc:docMk/>
            <pc:sldMk cId="189815470" sldId="265"/>
            <ac:spMk id="16" creationId="{A0F24A5B-894C-ABF9-308C-89127360005F}"/>
          </ac:spMkLst>
        </pc:spChg>
        <pc:spChg chg="add mod">
          <ac:chgData name="UK C" userId="e84ca0bcce495128" providerId="LiveId" clId="{5D3254AA-F9E6-491A-BE71-0FB339C1256A}" dt="2025-09-28T15:26:23.871" v="10399" actId="1076"/>
          <ac:spMkLst>
            <pc:docMk/>
            <pc:sldMk cId="189815470" sldId="265"/>
            <ac:spMk id="17" creationId="{50E778D2-BB71-2F5C-1B43-08DB894620C2}"/>
          </ac:spMkLst>
        </pc:spChg>
        <pc:spChg chg="add mod">
          <ac:chgData name="UK C" userId="e84ca0bcce495128" providerId="LiveId" clId="{5D3254AA-F9E6-491A-BE71-0FB339C1256A}" dt="2025-09-28T15:23:59.637" v="10385" actId="164"/>
          <ac:spMkLst>
            <pc:docMk/>
            <pc:sldMk cId="189815470" sldId="265"/>
            <ac:spMk id="18" creationId="{24CEF5D3-6AA0-E074-E662-AB2186069675}"/>
          </ac:spMkLst>
        </pc:spChg>
        <pc:spChg chg="add mod">
          <ac:chgData name="UK C" userId="e84ca0bcce495128" providerId="LiveId" clId="{5D3254AA-F9E6-491A-BE71-0FB339C1256A}" dt="2025-09-28T15:23:59.637" v="10385" actId="164"/>
          <ac:spMkLst>
            <pc:docMk/>
            <pc:sldMk cId="189815470" sldId="265"/>
            <ac:spMk id="19" creationId="{0F7609A6-9A9A-BBC4-50C5-CD087F6EDFA6}"/>
          </ac:spMkLst>
        </pc:spChg>
        <pc:spChg chg="add mod">
          <ac:chgData name="UK C" userId="e84ca0bcce495128" providerId="LiveId" clId="{5D3254AA-F9E6-491A-BE71-0FB339C1256A}" dt="2025-09-28T15:26:27.254" v="10400" actId="1076"/>
          <ac:spMkLst>
            <pc:docMk/>
            <pc:sldMk cId="189815470" sldId="265"/>
            <ac:spMk id="20" creationId="{FAB6AC9C-4014-2E4B-D3E3-C9BE0C1B27AF}"/>
          </ac:spMkLst>
        </pc:spChg>
        <pc:spChg chg="add mod ord">
          <ac:chgData name="UK C" userId="e84ca0bcce495128" providerId="LiveId" clId="{5D3254AA-F9E6-491A-BE71-0FB339C1256A}" dt="2025-09-28T15:27:45.806" v="10415" actId="207"/>
          <ac:spMkLst>
            <pc:docMk/>
            <pc:sldMk cId="189815470" sldId="265"/>
            <ac:spMk id="24" creationId="{BD7D26EB-D9CE-6237-C667-E07CE6D48D09}"/>
          </ac:spMkLst>
        </pc:spChg>
        <pc:spChg chg="add del mod">
          <ac:chgData name="UK C" userId="e84ca0bcce495128" providerId="LiveId" clId="{5D3254AA-F9E6-491A-BE71-0FB339C1256A}" dt="2025-09-28T15:27:17.069" v="10403" actId="478"/>
          <ac:spMkLst>
            <pc:docMk/>
            <pc:sldMk cId="189815470" sldId="265"/>
            <ac:spMk id="25" creationId="{2FB43586-6F7B-8C8B-D2B3-02748B1B821B}"/>
          </ac:spMkLst>
        </pc:spChg>
        <pc:grpChg chg="add mod">
          <ac:chgData name="UK C" userId="e84ca0bcce495128" providerId="LiveId" clId="{5D3254AA-F9E6-491A-BE71-0FB339C1256A}" dt="2025-09-28T15:24:31.172" v="10392" actId="164"/>
          <ac:grpSpMkLst>
            <pc:docMk/>
            <pc:sldMk cId="189815470" sldId="265"/>
            <ac:grpSpMk id="21" creationId="{F4B6FFF1-D57E-8D74-039B-BEA2421681E5}"/>
          </ac:grpSpMkLst>
        </pc:grpChg>
        <pc:grpChg chg="add mod">
          <ac:chgData name="UK C" userId="e84ca0bcce495128" providerId="LiveId" clId="{5D3254AA-F9E6-491A-BE71-0FB339C1256A}" dt="2025-09-28T15:24:31.172" v="10392" actId="164"/>
          <ac:grpSpMkLst>
            <pc:docMk/>
            <pc:sldMk cId="189815470" sldId="265"/>
            <ac:grpSpMk id="22" creationId="{CE38EBB5-FACA-28BA-5EB8-07ACC5983022}"/>
          </ac:grpSpMkLst>
        </pc:grpChg>
        <pc:grpChg chg="add mod">
          <ac:chgData name="UK C" userId="e84ca0bcce495128" providerId="LiveId" clId="{5D3254AA-F9E6-491A-BE71-0FB339C1256A}" dt="2025-09-28T15:24:33.532" v="10393" actId="12788"/>
          <ac:grpSpMkLst>
            <pc:docMk/>
            <pc:sldMk cId="189815470" sldId="265"/>
            <ac:grpSpMk id="23" creationId="{F1BB9B44-CF55-D345-8AD5-F15769AF8218}"/>
          </ac:grpSpMkLst>
        </pc:grpChg>
        <pc:picChg chg="add del mod ord modCrop">
          <ac:chgData name="UK C" userId="e84ca0bcce495128" providerId="LiveId" clId="{5D3254AA-F9E6-491A-BE71-0FB339C1256A}" dt="2025-09-28T15:22:42.887" v="10301" actId="478"/>
          <ac:picMkLst>
            <pc:docMk/>
            <pc:sldMk cId="189815470" sldId="265"/>
            <ac:picMk id="4" creationId="{12FDC034-3FC5-901C-525A-B393C02F3E2F}"/>
          </ac:picMkLst>
        </pc:picChg>
        <pc:picChg chg="add del mod">
          <ac:chgData name="UK C" userId="e84ca0bcce495128" providerId="LiveId" clId="{5D3254AA-F9E6-491A-BE71-0FB339C1256A}" dt="2025-09-28T15:22:42.624" v="10300" actId="478"/>
          <ac:picMkLst>
            <pc:docMk/>
            <pc:sldMk cId="189815470" sldId="265"/>
            <ac:picMk id="12" creationId="{19D5BAD6-3205-1FC1-3D75-606A3CC3F3E9}"/>
          </ac:picMkLst>
        </pc:picChg>
      </pc:sldChg>
      <pc:sldChg chg="modSp add mod">
        <pc:chgData name="UK C" userId="e84ca0bcce495128" providerId="LiveId" clId="{5D3254AA-F9E6-491A-BE71-0FB339C1256A}" dt="2025-09-28T10:16:42.818" v="370" actId="20577"/>
        <pc:sldMkLst>
          <pc:docMk/>
          <pc:sldMk cId="1152972809" sldId="266"/>
        </pc:sldMkLst>
        <pc:spChg chg="mod">
          <ac:chgData name="UK C" userId="e84ca0bcce495128" providerId="LiveId" clId="{5D3254AA-F9E6-491A-BE71-0FB339C1256A}" dt="2025-09-28T10:16:42.818" v="370" actId="20577"/>
          <ac:spMkLst>
            <pc:docMk/>
            <pc:sldMk cId="1152972809" sldId="266"/>
            <ac:spMk id="8" creationId="{C071ADDD-C313-5513-35EB-B828F30EA6FF}"/>
          </ac:spMkLst>
        </pc:spChg>
      </pc:sldChg>
      <pc:sldChg chg="addSp delSp modSp add mod">
        <pc:chgData name="UK C" userId="e84ca0bcce495128" providerId="LiveId" clId="{5D3254AA-F9E6-491A-BE71-0FB339C1256A}" dt="2025-09-28T15:44:55.222" v="11644" actId="207"/>
        <pc:sldMkLst>
          <pc:docMk/>
          <pc:sldMk cId="492313878" sldId="267"/>
        </pc:sldMkLst>
        <pc:spChg chg="add mod">
          <ac:chgData name="UK C" userId="e84ca0bcce495128" providerId="LiveId" clId="{5D3254AA-F9E6-491A-BE71-0FB339C1256A}" dt="2025-09-28T15:44:16.971" v="11621" actId="164"/>
          <ac:spMkLst>
            <pc:docMk/>
            <pc:sldMk cId="492313878" sldId="267"/>
            <ac:spMk id="2" creationId="{34580528-14E8-9ECC-EDA4-960C81997289}"/>
          </ac:spMkLst>
        </pc:spChg>
        <pc:spChg chg="add mod">
          <ac:chgData name="UK C" userId="e84ca0bcce495128" providerId="LiveId" clId="{5D3254AA-F9E6-491A-BE71-0FB339C1256A}" dt="2025-09-28T15:44:16.971" v="11621" actId="164"/>
          <ac:spMkLst>
            <pc:docMk/>
            <pc:sldMk cId="492313878" sldId="267"/>
            <ac:spMk id="3" creationId="{36049D56-1E05-7D9C-46F8-E14489647493}"/>
          </ac:spMkLst>
        </pc:spChg>
        <pc:spChg chg="add mod">
          <ac:chgData name="UK C" userId="e84ca0bcce495128" providerId="LiveId" clId="{5D3254AA-F9E6-491A-BE71-0FB339C1256A}" dt="2025-09-28T15:44:16.971" v="11621" actId="164"/>
          <ac:spMkLst>
            <pc:docMk/>
            <pc:sldMk cId="492313878" sldId="267"/>
            <ac:spMk id="4" creationId="{6F592673-CF82-AB39-F6A1-0DD0482E082F}"/>
          </ac:spMkLst>
        </pc:spChg>
        <pc:spChg chg="add mod">
          <ac:chgData name="UK C" userId="e84ca0bcce495128" providerId="LiveId" clId="{5D3254AA-F9E6-491A-BE71-0FB339C1256A}" dt="2025-09-28T15:44:16.971" v="11621" actId="164"/>
          <ac:spMkLst>
            <pc:docMk/>
            <pc:sldMk cId="492313878" sldId="267"/>
            <ac:spMk id="5" creationId="{B911E64C-9E0B-7A24-16A1-D9BCEC327E2E}"/>
          </ac:spMkLst>
        </pc:spChg>
        <pc:spChg chg="mod">
          <ac:chgData name="UK C" userId="e84ca0bcce495128" providerId="LiveId" clId="{5D3254AA-F9E6-491A-BE71-0FB339C1256A}" dt="2025-09-28T15:28:35.662" v="10476" actId="20577"/>
          <ac:spMkLst>
            <pc:docMk/>
            <pc:sldMk cId="492313878" sldId="267"/>
            <ac:spMk id="8" creationId="{C5833667-CE72-CA04-8FED-5F7C44CFF571}"/>
          </ac:spMkLst>
        </pc:spChg>
        <pc:spChg chg="mod">
          <ac:chgData name="UK C" userId="e84ca0bcce495128" providerId="LiveId" clId="{5D3254AA-F9E6-491A-BE71-0FB339C1256A}" dt="2025-09-28T15:28:33.124" v="10474" actId="20577"/>
          <ac:spMkLst>
            <pc:docMk/>
            <pc:sldMk cId="492313878" sldId="267"/>
            <ac:spMk id="9" creationId="{BAA42E88-9A0B-FB9E-D807-7B006D134433}"/>
          </ac:spMkLst>
        </pc:spChg>
        <pc:spChg chg="mod">
          <ac:chgData name="UK C" userId="e84ca0bcce495128" providerId="LiveId" clId="{5D3254AA-F9E6-491A-BE71-0FB339C1256A}" dt="2025-09-28T10:16:50.141" v="371"/>
          <ac:spMkLst>
            <pc:docMk/>
            <pc:sldMk cId="492313878" sldId="267"/>
            <ac:spMk id="10" creationId="{44431C92-8FC8-8247-94F3-D81A5F52CE32}"/>
          </ac:spMkLst>
        </pc:spChg>
        <pc:spChg chg="add del mod">
          <ac:chgData name="UK C" userId="e84ca0bcce495128" providerId="LiveId" clId="{5D3254AA-F9E6-491A-BE71-0FB339C1256A}" dt="2025-09-28T15:34:11.137" v="10619" actId="478"/>
          <ac:spMkLst>
            <pc:docMk/>
            <pc:sldMk cId="492313878" sldId="267"/>
            <ac:spMk id="12" creationId="{A0809365-6024-20C9-5E0F-729FFEB11F69}"/>
          </ac:spMkLst>
        </pc:spChg>
        <pc:spChg chg="add mod">
          <ac:chgData name="UK C" userId="e84ca0bcce495128" providerId="LiveId" clId="{5D3254AA-F9E6-491A-BE71-0FB339C1256A}" dt="2025-09-28T15:44:20.528" v="11622" actId="164"/>
          <ac:spMkLst>
            <pc:docMk/>
            <pc:sldMk cId="492313878" sldId="267"/>
            <ac:spMk id="13" creationId="{F3265EA0-0313-DD63-7EE1-07214985FBFB}"/>
          </ac:spMkLst>
        </pc:spChg>
        <pc:spChg chg="add mod">
          <ac:chgData name="UK C" userId="e84ca0bcce495128" providerId="LiveId" clId="{5D3254AA-F9E6-491A-BE71-0FB339C1256A}" dt="2025-09-28T15:44:20.528" v="11622" actId="164"/>
          <ac:spMkLst>
            <pc:docMk/>
            <pc:sldMk cId="492313878" sldId="267"/>
            <ac:spMk id="18" creationId="{30C10EC0-E63E-D458-629A-618B2FF24C04}"/>
          </ac:spMkLst>
        </pc:spChg>
        <pc:spChg chg="add mod">
          <ac:chgData name="UK C" userId="e84ca0bcce495128" providerId="LiveId" clId="{5D3254AA-F9E6-491A-BE71-0FB339C1256A}" dt="2025-09-28T15:44:20.528" v="11622" actId="164"/>
          <ac:spMkLst>
            <pc:docMk/>
            <pc:sldMk cId="492313878" sldId="267"/>
            <ac:spMk id="19" creationId="{47F386CD-BED9-B827-4D3D-F4863487CA8C}"/>
          </ac:spMkLst>
        </pc:spChg>
        <pc:spChg chg="add mod">
          <ac:chgData name="UK C" userId="e84ca0bcce495128" providerId="LiveId" clId="{5D3254AA-F9E6-491A-BE71-0FB339C1256A}" dt="2025-09-28T15:44:20.528" v="11622" actId="164"/>
          <ac:spMkLst>
            <pc:docMk/>
            <pc:sldMk cId="492313878" sldId="267"/>
            <ac:spMk id="20" creationId="{F8F83405-7919-D203-4C5A-2528845407F5}"/>
          </ac:spMkLst>
        </pc:spChg>
        <pc:spChg chg="add mod">
          <ac:chgData name="UK C" userId="e84ca0bcce495128" providerId="LiveId" clId="{5D3254AA-F9E6-491A-BE71-0FB339C1256A}" dt="2025-09-28T15:44:55.222" v="11644" actId="207"/>
          <ac:spMkLst>
            <pc:docMk/>
            <pc:sldMk cId="492313878" sldId="267"/>
            <ac:spMk id="21" creationId="{88E042AC-76CB-83A5-95A0-FC8EE6C8494A}"/>
          </ac:spMkLst>
        </pc:spChg>
        <pc:grpChg chg="add mod">
          <ac:chgData name="UK C" userId="e84ca0bcce495128" providerId="LiveId" clId="{5D3254AA-F9E6-491A-BE71-0FB339C1256A}" dt="2025-09-28T15:44:20.528" v="11622" actId="164"/>
          <ac:grpSpMkLst>
            <pc:docMk/>
            <pc:sldMk cId="492313878" sldId="267"/>
            <ac:grpSpMk id="11" creationId="{EB0DBA64-68AA-3D8E-9A47-66E2BD7BCB0A}"/>
          </ac:grpSpMkLst>
        </pc:grpChg>
        <pc:grpChg chg="add mod">
          <ac:chgData name="UK C" userId="e84ca0bcce495128" providerId="LiveId" clId="{5D3254AA-F9E6-491A-BE71-0FB339C1256A}" dt="2025-09-28T15:44:16.971" v="11621" actId="164"/>
          <ac:grpSpMkLst>
            <pc:docMk/>
            <pc:sldMk cId="492313878" sldId="267"/>
            <ac:grpSpMk id="22" creationId="{52F29CD2-591A-9D1C-53A3-F84DF6AA59D0}"/>
          </ac:grpSpMkLst>
        </pc:grpChg>
        <pc:grpChg chg="add mod">
          <ac:chgData name="UK C" userId="e84ca0bcce495128" providerId="LiveId" clId="{5D3254AA-F9E6-491A-BE71-0FB339C1256A}" dt="2025-09-28T15:44:24.327" v="11641" actId="1036"/>
          <ac:grpSpMkLst>
            <pc:docMk/>
            <pc:sldMk cId="492313878" sldId="267"/>
            <ac:grpSpMk id="23" creationId="{DBCCC3D2-CE78-52DC-76ED-1DC973CB6709}"/>
          </ac:grpSpMkLst>
        </pc:grpChg>
        <pc:cxnChg chg="add mod">
          <ac:chgData name="UK C" userId="e84ca0bcce495128" providerId="LiveId" clId="{5D3254AA-F9E6-491A-BE71-0FB339C1256A}" dt="2025-09-28T15:44:20.528" v="11622" actId="164"/>
          <ac:cxnSpMkLst>
            <pc:docMk/>
            <pc:sldMk cId="492313878" sldId="267"/>
            <ac:cxnSpMk id="15" creationId="{F81833E2-4C11-E98B-6DE4-30EE23238015}"/>
          </ac:cxnSpMkLst>
        </pc:cxnChg>
        <pc:cxnChg chg="add mod">
          <ac:chgData name="UK C" userId="e84ca0bcce495128" providerId="LiveId" clId="{5D3254AA-F9E6-491A-BE71-0FB339C1256A}" dt="2025-09-28T15:44:20.528" v="11622" actId="164"/>
          <ac:cxnSpMkLst>
            <pc:docMk/>
            <pc:sldMk cId="492313878" sldId="267"/>
            <ac:cxnSpMk id="16" creationId="{E4D5E8D4-8141-678E-865F-F4600323DFDE}"/>
          </ac:cxnSpMkLst>
        </pc:cxnChg>
        <pc:cxnChg chg="add mod">
          <ac:chgData name="UK C" userId="e84ca0bcce495128" providerId="LiveId" clId="{5D3254AA-F9E6-491A-BE71-0FB339C1256A}" dt="2025-09-28T15:44:20.528" v="11622" actId="164"/>
          <ac:cxnSpMkLst>
            <pc:docMk/>
            <pc:sldMk cId="492313878" sldId="267"/>
            <ac:cxnSpMk id="17" creationId="{A0682B56-6216-AFF5-4E8B-6539CF8EC462}"/>
          </ac:cxnSpMkLst>
        </pc:cxnChg>
      </pc:sldChg>
      <pc:sldChg chg="modSp add mod">
        <pc:chgData name="UK C" userId="e84ca0bcce495128" providerId="LiveId" clId="{5D3254AA-F9E6-491A-BE71-0FB339C1256A}" dt="2025-09-28T10:17:41.445" v="439" actId="20577"/>
        <pc:sldMkLst>
          <pc:docMk/>
          <pc:sldMk cId="3445557016" sldId="268"/>
        </pc:sldMkLst>
        <pc:spChg chg="mod">
          <ac:chgData name="UK C" userId="e84ca0bcce495128" providerId="LiveId" clId="{5D3254AA-F9E6-491A-BE71-0FB339C1256A}" dt="2025-09-28T10:17:41.445" v="439" actId="20577"/>
          <ac:spMkLst>
            <pc:docMk/>
            <pc:sldMk cId="3445557016" sldId="268"/>
            <ac:spMk id="8" creationId="{CA5586D7-B3EB-C83A-1DD8-A9BE72E1255D}"/>
          </ac:spMkLst>
        </pc:spChg>
      </pc:sldChg>
      <pc:sldChg chg="addSp delSp modSp add mod">
        <pc:chgData name="UK C" userId="e84ca0bcce495128" providerId="LiveId" clId="{5D3254AA-F9E6-491A-BE71-0FB339C1256A}" dt="2025-09-28T16:00:40.652" v="12564" actId="14100"/>
        <pc:sldMkLst>
          <pc:docMk/>
          <pc:sldMk cId="3202761060" sldId="269"/>
        </pc:sldMkLst>
        <pc:spChg chg="add mod">
          <ac:chgData name="UK C" userId="e84ca0bcce495128" providerId="LiveId" clId="{5D3254AA-F9E6-491A-BE71-0FB339C1256A}" dt="2025-09-28T15:58:42.418" v="12456" actId="12789"/>
          <ac:spMkLst>
            <pc:docMk/>
            <pc:sldMk cId="3202761060" sldId="269"/>
            <ac:spMk id="4" creationId="{F66C4513-49FD-FA56-1412-89D64D4E9A7F}"/>
          </ac:spMkLst>
        </pc:spChg>
        <pc:spChg chg="add del mod">
          <ac:chgData name="UK C" userId="e84ca0bcce495128" providerId="LiveId" clId="{5D3254AA-F9E6-491A-BE71-0FB339C1256A}" dt="2025-09-28T15:52:11.836" v="11725" actId="478"/>
          <ac:spMkLst>
            <pc:docMk/>
            <pc:sldMk cId="3202761060" sldId="269"/>
            <ac:spMk id="5" creationId="{84FD43A7-5AC4-98DE-82E0-58C3D485E70E}"/>
          </ac:spMkLst>
        </pc:spChg>
        <pc:spChg chg="mod">
          <ac:chgData name="UK C" userId="e84ca0bcce495128" providerId="LiveId" clId="{5D3254AA-F9E6-491A-BE71-0FB339C1256A}" dt="2025-09-28T15:46:51.793" v="11646" actId="20577"/>
          <ac:spMkLst>
            <pc:docMk/>
            <pc:sldMk cId="3202761060" sldId="269"/>
            <ac:spMk id="8" creationId="{C5B05DE2-5ADD-B6FF-1F9B-59203BF7BB40}"/>
          </ac:spMkLst>
        </pc:spChg>
        <pc:spChg chg="mod">
          <ac:chgData name="UK C" userId="e84ca0bcce495128" providerId="LiveId" clId="{5D3254AA-F9E6-491A-BE71-0FB339C1256A}" dt="2025-09-28T15:46:59.179" v="11691" actId="20577"/>
          <ac:spMkLst>
            <pc:docMk/>
            <pc:sldMk cId="3202761060" sldId="269"/>
            <ac:spMk id="9" creationId="{1C04849C-0669-0E00-CBBE-58D6AD90EC5B}"/>
          </ac:spMkLst>
        </pc:spChg>
        <pc:spChg chg="mod">
          <ac:chgData name="UK C" userId="e84ca0bcce495128" providerId="LiveId" clId="{5D3254AA-F9E6-491A-BE71-0FB339C1256A}" dt="2025-09-28T10:19:26.512" v="444"/>
          <ac:spMkLst>
            <pc:docMk/>
            <pc:sldMk cId="3202761060" sldId="269"/>
            <ac:spMk id="10" creationId="{E3E53916-6FAD-37E2-5111-5C7D136266EA}"/>
          </ac:spMkLst>
        </pc:spChg>
        <pc:spChg chg="add del mod">
          <ac:chgData name="UK C" userId="e84ca0bcce495128" providerId="LiveId" clId="{5D3254AA-F9E6-491A-BE71-0FB339C1256A}" dt="2025-09-28T15:52:13.300" v="11727" actId="478"/>
          <ac:spMkLst>
            <pc:docMk/>
            <pc:sldMk cId="3202761060" sldId="269"/>
            <ac:spMk id="11" creationId="{58353BF6-7A45-6748-2024-C2B395A90D52}"/>
          </ac:spMkLst>
        </pc:spChg>
        <pc:spChg chg="add del mod">
          <ac:chgData name="UK C" userId="e84ca0bcce495128" providerId="LiveId" clId="{5D3254AA-F9E6-491A-BE71-0FB339C1256A}" dt="2025-09-28T15:52:12.463" v="11726" actId="478"/>
          <ac:spMkLst>
            <pc:docMk/>
            <pc:sldMk cId="3202761060" sldId="269"/>
            <ac:spMk id="12" creationId="{5871E5F8-E5E1-B891-14E6-78F39965CCC2}"/>
          </ac:spMkLst>
        </pc:spChg>
        <pc:spChg chg="add del mod">
          <ac:chgData name="UK C" userId="e84ca0bcce495128" providerId="LiveId" clId="{5D3254AA-F9E6-491A-BE71-0FB339C1256A}" dt="2025-09-28T15:52:14.108" v="11728" actId="478"/>
          <ac:spMkLst>
            <pc:docMk/>
            <pc:sldMk cId="3202761060" sldId="269"/>
            <ac:spMk id="13" creationId="{3D438690-D11D-72B5-D610-F023B85DE0C8}"/>
          </ac:spMkLst>
        </pc:spChg>
        <pc:spChg chg="add mod">
          <ac:chgData name="UK C" userId="e84ca0bcce495128" providerId="LiveId" clId="{5D3254AA-F9E6-491A-BE71-0FB339C1256A}" dt="2025-09-28T15:52:19.205" v="11732" actId="207"/>
          <ac:spMkLst>
            <pc:docMk/>
            <pc:sldMk cId="3202761060" sldId="269"/>
            <ac:spMk id="14" creationId="{4CF51298-F139-29A7-2EDD-0633B417CA6C}"/>
          </ac:spMkLst>
        </pc:spChg>
        <pc:spChg chg="add mod">
          <ac:chgData name="UK C" userId="e84ca0bcce495128" providerId="LiveId" clId="{5D3254AA-F9E6-491A-BE71-0FB339C1256A}" dt="2025-09-28T15:58:38.656" v="12455" actId="164"/>
          <ac:spMkLst>
            <pc:docMk/>
            <pc:sldMk cId="3202761060" sldId="269"/>
            <ac:spMk id="16" creationId="{1AB670D7-4DF6-64A7-B954-1B8797D1BB36}"/>
          </ac:spMkLst>
        </pc:spChg>
        <pc:spChg chg="add mod">
          <ac:chgData name="UK C" userId="e84ca0bcce495128" providerId="LiveId" clId="{5D3254AA-F9E6-491A-BE71-0FB339C1256A}" dt="2025-09-28T15:56:45.955" v="12276" actId="164"/>
          <ac:spMkLst>
            <pc:docMk/>
            <pc:sldMk cId="3202761060" sldId="269"/>
            <ac:spMk id="17" creationId="{9359D47C-A44C-BD49-41D4-9FF7A76F0A72}"/>
          </ac:spMkLst>
        </pc:spChg>
        <pc:spChg chg="add mod">
          <ac:chgData name="UK C" userId="e84ca0bcce495128" providerId="LiveId" clId="{5D3254AA-F9E6-491A-BE71-0FB339C1256A}" dt="2025-09-28T15:56:45.955" v="12276" actId="164"/>
          <ac:spMkLst>
            <pc:docMk/>
            <pc:sldMk cId="3202761060" sldId="269"/>
            <ac:spMk id="18" creationId="{FB536787-052B-A789-6EE0-F5E9C29648DB}"/>
          </ac:spMkLst>
        </pc:spChg>
        <pc:spChg chg="add mod">
          <ac:chgData name="UK C" userId="e84ca0bcce495128" providerId="LiveId" clId="{5D3254AA-F9E6-491A-BE71-0FB339C1256A}" dt="2025-09-28T15:58:38.656" v="12455" actId="164"/>
          <ac:spMkLst>
            <pc:docMk/>
            <pc:sldMk cId="3202761060" sldId="269"/>
            <ac:spMk id="22" creationId="{585FFEB1-261B-49D7-AE15-D96BCB27F0B4}"/>
          </ac:spMkLst>
        </pc:spChg>
        <pc:spChg chg="mod">
          <ac:chgData name="UK C" userId="e84ca0bcce495128" providerId="LiveId" clId="{5D3254AA-F9E6-491A-BE71-0FB339C1256A}" dt="2025-09-28T16:00:27.213" v="12559" actId="688"/>
          <ac:spMkLst>
            <pc:docMk/>
            <pc:sldMk cId="3202761060" sldId="269"/>
            <ac:spMk id="25" creationId="{7DEBB25D-11E9-2313-9658-3578C90045B2}"/>
          </ac:spMkLst>
        </pc:spChg>
        <pc:spChg chg="mod">
          <ac:chgData name="UK C" userId="e84ca0bcce495128" providerId="LiveId" clId="{5D3254AA-F9E6-491A-BE71-0FB339C1256A}" dt="2025-09-28T16:00:40.652" v="12564" actId="14100"/>
          <ac:spMkLst>
            <pc:docMk/>
            <pc:sldMk cId="3202761060" sldId="269"/>
            <ac:spMk id="26" creationId="{71431D64-E3B9-F404-9E47-8A4B3AAF2ACE}"/>
          </ac:spMkLst>
        </pc:spChg>
        <pc:grpChg chg="add mod">
          <ac:chgData name="UK C" userId="e84ca0bcce495128" providerId="LiveId" clId="{5D3254AA-F9E6-491A-BE71-0FB339C1256A}" dt="2025-09-28T15:58:38.656" v="12455" actId="164"/>
          <ac:grpSpMkLst>
            <pc:docMk/>
            <pc:sldMk cId="3202761060" sldId="269"/>
            <ac:grpSpMk id="21" creationId="{93EAAC64-8ED5-2D26-D217-2EF2241C0D5C}"/>
          </ac:grpSpMkLst>
        </pc:grpChg>
        <pc:grpChg chg="add mod">
          <ac:chgData name="UK C" userId="e84ca0bcce495128" providerId="LiveId" clId="{5D3254AA-F9E6-491A-BE71-0FB339C1256A}" dt="2025-09-28T15:58:48.144" v="12457" actId="1076"/>
          <ac:grpSpMkLst>
            <pc:docMk/>
            <pc:sldMk cId="3202761060" sldId="269"/>
            <ac:grpSpMk id="23" creationId="{A92DD1BF-8A84-7883-7241-FD7AF9242322}"/>
          </ac:grpSpMkLst>
        </pc:grpChg>
        <pc:grpChg chg="add mod">
          <ac:chgData name="UK C" userId="e84ca0bcce495128" providerId="LiveId" clId="{5D3254AA-F9E6-491A-BE71-0FB339C1256A}" dt="2025-09-28T16:00:29.590" v="12560" actId="1076"/>
          <ac:grpSpMkLst>
            <pc:docMk/>
            <pc:sldMk cId="3202761060" sldId="269"/>
            <ac:grpSpMk id="24" creationId="{57934AA4-7E07-BAFF-052D-A7F1F0FFD383}"/>
          </ac:grpSpMkLst>
        </pc:grpChg>
        <pc:picChg chg="add del mod ord modCrop">
          <ac:chgData name="UK C" userId="e84ca0bcce495128" providerId="LiveId" clId="{5D3254AA-F9E6-491A-BE71-0FB339C1256A}" dt="2025-09-28T15:52:22.292" v="11734" actId="478"/>
          <ac:picMkLst>
            <pc:docMk/>
            <pc:sldMk cId="3202761060" sldId="269"/>
            <ac:picMk id="3" creationId="{2410792D-0F18-55EA-1BEC-752E833B0E86}"/>
          </ac:picMkLst>
        </pc:picChg>
        <pc:picChg chg="add del mod">
          <ac:chgData name="UK C" userId="e84ca0bcce495128" providerId="LiveId" clId="{5D3254AA-F9E6-491A-BE71-0FB339C1256A}" dt="2025-09-28T15:52:20.591" v="11733" actId="478"/>
          <ac:picMkLst>
            <pc:docMk/>
            <pc:sldMk cId="3202761060" sldId="269"/>
            <ac:picMk id="15" creationId="{6836A183-29A4-6608-3C9F-5B1466D430CE}"/>
          </ac:picMkLst>
        </pc:picChg>
        <pc:picChg chg="add mod">
          <ac:chgData name="UK C" userId="e84ca0bcce495128" providerId="LiveId" clId="{5D3254AA-F9E6-491A-BE71-0FB339C1256A}" dt="2025-09-28T15:56:45.955" v="12276" actId="164"/>
          <ac:picMkLst>
            <pc:docMk/>
            <pc:sldMk cId="3202761060" sldId="269"/>
            <ac:picMk id="19" creationId="{8DECAC47-861C-70A1-CD49-A85E02C8E829}"/>
          </ac:picMkLst>
        </pc:picChg>
        <pc:picChg chg="add mod">
          <ac:chgData name="UK C" userId="e84ca0bcce495128" providerId="LiveId" clId="{5D3254AA-F9E6-491A-BE71-0FB339C1256A}" dt="2025-09-28T15:56:45.955" v="12276" actId="164"/>
          <ac:picMkLst>
            <pc:docMk/>
            <pc:sldMk cId="3202761060" sldId="269"/>
            <ac:picMk id="20" creationId="{DC3F2AD8-D1EF-4D73-DC9E-DDFD12C13C88}"/>
          </ac:picMkLst>
        </pc:picChg>
      </pc:sldChg>
      <pc:sldChg chg="modSp add mod">
        <pc:chgData name="UK C" userId="e84ca0bcce495128" providerId="LiveId" clId="{5D3254AA-F9E6-491A-BE71-0FB339C1256A}" dt="2025-09-28T10:19:46.883" v="516" actId="20577"/>
        <pc:sldMkLst>
          <pc:docMk/>
          <pc:sldMk cId="865542235" sldId="270"/>
        </pc:sldMkLst>
        <pc:spChg chg="mod">
          <ac:chgData name="UK C" userId="e84ca0bcce495128" providerId="LiveId" clId="{5D3254AA-F9E6-491A-BE71-0FB339C1256A}" dt="2025-09-28T10:19:46.883" v="516" actId="20577"/>
          <ac:spMkLst>
            <pc:docMk/>
            <pc:sldMk cId="865542235" sldId="270"/>
            <ac:spMk id="8" creationId="{E4F30D27-FF97-F68F-3BC5-163A74BAB045}"/>
          </ac:spMkLst>
        </pc:spChg>
      </pc:sldChg>
      <pc:sldChg chg="addSp delSp modSp add mod delAnim modAnim">
        <pc:chgData name="UK C" userId="e84ca0bcce495128" providerId="LiveId" clId="{5D3254AA-F9E6-491A-BE71-0FB339C1256A}" dt="2025-09-28T16:14:05.526" v="13971" actId="1076"/>
        <pc:sldMkLst>
          <pc:docMk/>
          <pc:sldMk cId="14053017" sldId="271"/>
        </pc:sldMkLst>
        <pc:spChg chg="add mod">
          <ac:chgData name="UK C" userId="e84ca0bcce495128" providerId="LiveId" clId="{5D3254AA-F9E6-491A-BE71-0FB339C1256A}" dt="2025-09-28T16:06:48.766" v="12917" actId="1076"/>
          <ac:spMkLst>
            <pc:docMk/>
            <pc:sldMk cId="14053017" sldId="271"/>
            <ac:spMk id="2" creationId="{6B6B11D3-537F-5BEC-E6A3-5206C945A4DF}"/>
          </ac:spMkLst>
        </pc:spChg>
        <pc:spChg chg="add del mod">
          <ac:chgData name="UK C" userId="e84ca0bcce495128" providerId="LiveId" clId="{5D3254AA-F9E6-491A-BE71-0FB339C1256A}" dt="2025-09-28T16:08:29.557" v="13238" actId="478"/>
          <ac:spMkLst>
            <pc:docMk/>
            <pc:sldMk cId="14053017" sldId="271"/>
            <ac:spMk id="3" creationId="{5D3ACDAF-D1F1-3D5E-959E-84ADFBE116FE}"/>
          </ac:spMkLst>
        </pc:spChg>
        <pc:spChg chg="add mod">
          <ac:chgData name="UK C" userId="e84ca0bcce495128" providerId="LiveId" clId="{5D3254AA-F9E6-491A-BE71-0FB339C1256A}" dt="2025-09-28T16:08:28.012" v="13237" actId="1076"/>
          <ac:spMkLst>
            <pc:docMk/>
            <pc:sldMk cId="14053017" sldId="271"/>
            <ac:spMk id="4" creationId="{CCF1B16D-6059-D01A-ED97-2D202B011E31}"/>
          </ac:spMkLst>
        </pc:spChg>
        <pc:spChg chg="add mod">
          <ac:chgData name="UK C" userId="e84ca0bcce495128" providerId="LiveId" clId="{5D3254AA-F9E6-491A-BE71-0FB339C1256A}" dt="2025-09-28T16:13:14.768" v="13691" actId="571"/>
          <ac:spMkLst>
            <pc:docMk/>
            <pc:sldMk cId="14053017" sldId="271"/>
            <ac:spMk id="5" creationId="{EC63765B-C4B6-4548-2047-4862CEDCF33C}"/>
          </ac:spMkLst>
        </pc:spChg>
        <pc:spChg chg="mod">
          <ac:chgData name="UK C" userId="e84ca0bcce495128" providerId="LiveId" clId="{5D3254AA-F9E6-491A-BE71-0FB339C1256A}" dt="2025-09-28T16:03:00.461" v="12589" actId="20577"/>
          <ac:spMkLst>
            <pc:docMk/>
            <pc:sldMk cId="14053017" sldId="271"/>
            <ac:spMk id="8" creationId="{F6EAAE32-E0E6-A0A9-4788-77CA381AF3C0}"/>
          </ac:spMkLst>
        </pc:spChg>
        <pc:spChg chg="mod">
          <ac:chgData name="UK C" userId="e84ca0bcce495128" providerId="LiveId" clId="{5D3254AA-F9E6-491A-BE71-0FB339C1256A}" dt="2025-09-28T16:02:58.557" v="12587" actId="20577"/>
          <ac:spMkLst>
            <pc:docMk/>
            <pc:sldMk cId="14053017" sldId="271"/>
            <ac:spMk id="9" creationId="{1FB6834B-D9AD-88C2-028B-53A355886AE9}"/>
          </ac:spMkLst>
        </pc:spChg>
        <pc:spChg chg="mod">
          <ac:chgData name="UK C" userId="e84ca0bcce495128" providerId="LiveId" clId="{5D3254AA-F9E6-491A-BE71-0FB339C1256A}" dt="2025-09-28T10:19:54.100" v="517"/>
          <ac:spMkLst>
            <pc:docMk/>
            <pc:sldMk cId="14053017" sldId="271"/>
            <ac:spMk id="10" creationId="{1ED131B5-C679-7244-238B-43A49D8C9A1C}"/>
          </ac:spMkLst>
        </pc:spChg>
        <pc:spChg chg="add mod">
          <ac:chgData name="UK C" userId="e84ca0bcce495128" providerId="LiveId" clId="{5D3254AA-F9E6-491A-BE71-0FB339C1256A}" dt="2025-09-28T16:13:14.768" v="13691" actId="571"/>
          <ac:spMkLst>
            <pc:docMk/>
            <pc:sldMk cId="14053017" sldId="271"/>
            <ac:spMk id="13" creationId="{22978C36-0644-D97B-3BB7-0BDD61801083}"/>
          </ac:spMkLst>
        </pc:spChg>
        <pc:spChg chg="add del mod">
          <ac:chgData name="UK C" userId="e84ca0bcce495128" providerId="LiveId" clId="{5D3254AA-F9E6-491A-BE71-0FB339C1256A}" dt="2025-09-28T16:13:10.116" v="13690" actId="478"/>
          <ac:spMkLst>
            <pc:docMk/>
            <pc:sldMk cId="14053017" sldId="271"/>
            <ac:spMk id="15" creationId="{F55D7317-B9BD-6158-0AD0-133A531C820B}"/>
          </ac:spMkLst>
        </pc:spChg>
        <pc:spChg chg="add mod">
          <ac:chgData name="UK C" userId="e84ca0bcce495128" providerId="LiveId" clId="{5D3254AA-F9E6-491A-BE71-0FB339C1256A}" dt="2025-09-28T16:14:01.688" v="13970" actId="20577"/>
          <ac:spMkLst>
            <pc:docMk/>
            <pc:sldMk cId="14053017" sldId="271"/>
            <ac:spMk id="16" creationId="{1276E388-EA20-B01E-A6E0-F3597B2D74E7}"/>
          </ac:spMkLst>
        </pc:spChg>
        <pc:grpChg chg="add mod">
          <ac:chgData name="UK C" userId="e84ca0bcce495128" providerId="LiveId" clId="{5D3254AA-F9E6-491A-BE71-0FB339C1256A}" dt="2025-09-28T16:13:14.768" v="13691" actId="571"/>
          <ac:grpSpMkLst>
            <pc:docMk/>
            <pc:sldMk cId="14053017" sldId="271"/>
            <ac:grpSpMk id="12" creationId="{8E6726F4-DC30-EDC7-CD39-5F85BE1857CF}"/>
          </ac:grpSpMkLst>
        </pc:grpChg>
        <pc:grpChg chg="add mod">
          <ac:chgData name="UK C" userId="e84ca0bcce495128" providerId="LiveId" clId="{5D3254AA-F9E6-491A-BE71-0FB339C1256A}" dt="2025-09-28T16:14:05.526" v="13971" actId="1076"/>
          <ac:grpSpMkLst>
            <pc:docMk/>
            <pc:sldMk cId="14053017" sldId="271"/>
            <ac:grpSpMk id="14" creationId="{DAB9735F-1FA5-FE18-8DC8-859A873DB82F}"/>
          </ac:grpSpMkLst>
        </pc:grpChg>
        <pc:picChg chg="add mod">
          <ac:chgData name="UK C" userId="e84ca0bcce495128" providerId="LiveId" clId="{5D3254AA-F9E6-491A-BE71-0FB339C1256A}" dt="2025-09-28T16:13:14.768" v="13691" actId="571"/>
          <ac:picMkLst>
            <pc:docMk/>
            <pc:sldMk cId="14053017" sldId="271"/>
            <ac:picMk id="11" creationId="{80F03FE3-7822-B7DC-566E-F59410630558}"/>
          </ac:picMkLst>
        </pc:picChg>
      </pc:sldChg>
      <pc:sldChg chg="add del">
        <pc:chgData name="UK C" userId="e84ca0bcce495128" providerId="LiveId" clId="{5D3254AA-F9E6-491A-BE71-0FB339C1256A}" dt="2025-09-28T10:13:52.179" v="103" actId="47"/>
        <pc:sldMkLst>
          <pc:docMk/>
          <pc:sldMk cId="1944154831" sldId="272"/>
        </pc:sldMkLst>
      </pc:sldChg>
      <pc:sldChg chg="add del">
        <pc:chgData name="UK C" userId="e84ca0bcce495128" providerId="LiveId" clId="{5D3254AA-F9E6-491A-BE71-0FB339C1256A}" dt="2025-09-28T10:14:12.079" v="113" actId="47"/>
        <pc:sldMkLst>
          <pc:docMk/>
          <pc:sldMk cId="2685740463" sldId="272"/>
        </pc:sldMkLst>
      </pc:sldChg>
      <pc:sldChg chg="addSp delSp modSp add del mod">
        <pc:chgData name="UK C" userId="e84ca0bcce495128" providerId="LiveId" clId="{5D3254AA-F9E6-491A-BE71-0FB339C1256A}" dt="2025-09-28T11:22:53.830" v="3283" actId="1076"/>
        <pc:sldMkLst>
          <pc:docMk/>
          <pc:sldMk cId="3254739109" sldId="272"/>
        </pc:sldMkLst>
        <pc:spChg chg="add mod">
          <ac:chgData name="UK C" userId="e84ca0bcce495128" providerId="LiveId" clId="{5D3254AA-F9E6-491A-BE71-0FB339C1256A}" dt="2025-09-28T11:22:53.830" v="3283" actId="1076"/>
          <ac:spMkLst>
            <pc:docMk/>
            <pc:sldMk cId="3254739109" sldId="272"/>
            <ac:spMk id="2" creationId="{DE877D64-FCAC-D3D1-F2E8-97691121D493}"/>
          </ac:spMkLst>
        </pc:spChg>
        <pc:spChg chg="add mod topLvl">
          <ac:chgData name="UK C" userId="e84ca0bcce495128" providerId="LiveId" clId="{5D3254AA-F9E6-491A-BE71-0FB339C1256A}" dt="2025-09-28T11:22:50.114" v="3281" actId="164"/>
          <ac:spMkLst>
            <pc:docMk/>
            <pc:sldMk cId="3254739109" sldId="272"/>
            <ac:spMk id="3" creationId="{538773F3-12D9-5BF4-7AF5-ECDEF4B73A81}"/>
          </ac:spMkLst>
        </pc:spChg>
        <pc:spChg chg="add mod topLvl">
          <ac:chgData name="UK C" userId="e84ca0bcce495128" providerId="LiveId" clId="{5D3254AA-F9E6-491A-BE71-0FB339C1256A}" dt="2025-09-28T11:22:50.114" v="3281" actId="164"/>
          <ac:spMkLst>
            <pc:docMk/>
            <pc:sldMk cId="3254739109" sldId="272"/>
            <ac:spMk id="4" creationId="{B4D39572-CA5E-0D3A-0E68-43132140AA99}"/>
          </ac:spMkLst>
        </pc:spChg>
        <pc:spChg chg="add mod topLvl">
          <ac:chgData name="UK C" userId="e84ca0bcce495128" providerId="LiveId" clId="{5D3254AA-F9E6-491A-BE71-0FB339C1256A}" dt="2025-09-28T11:22:50.114" v="3281" actId="164"/>
          <ac:spMkLst>
            <pc:docMk/>
            <pc:sldMk cId="3254739109" sldId="272"/>
            <ac:spMk id="5" creationId="{2F8ED5E8-4562-401A-3145-52660DA3CA28}"/>
          </ac:spMkLst>
        </pc:spChg>
        <pc:spChg chg="mod">
          <ac:chgData name="UK C" userId="e84ca0bcce495128" providerId="LiveId" clId="{5D3254AA-F9E6-491A-BE71-0FB339C1256A}" dt="2025-09-28T11:16:09.895" v="2528" actId="20577"/>
          <ac:spMkLst>
            <pc:docMk/>
            <pc:sldMk cId="3254739109" sldId="272"/>
            <ac:spMk id="8" creationId="{B41E3FF3-C56B-15C4-0B39-8F914ACF036C}"/>
          </ac:spMkLst>
        </pc:spChg>
        <pc:spChg chg="mod">
          <ac:chgData name="UK C" userId="e84ca0bcce495128" providerId="LiveId" clId="{5D3254AA-F9E6-491A-BE71-0FB339C1256A}" dt="2025-09-28T11:16:16.608" v="2565" actId="20577"/>
          <ac:spMkLst>
            <pc:docMk/>
            <pc:sldMk cId="3254739109" sldId="272"/>
            <ac:spMk id="9" creationId="{005BBB56-BCBB-6FA3-4E9F-76FB632B0D92}"/>
          </ac:spMkLst>
        </pc:spChg>
        <pc:spChg chg="add mod topLvl">
          <ac:chgData name="UK C" userId="e84ca0bcce495128" providerId="LiveId" clId="{5D3254AA-F9E6-491A-BE71-0FB339C1256A}" dt="2025-09-28T11:22:14.029" v="3273" actId="20577"/>
          <ac:spMkLst>
            <pc:docMk/>
            <pc:sldMk cId="3254739109" sldId="272"/>
            <ac:spMk id="12" creationId="{1EE72C5B-852F-C2C6-462E-2A50119F2132}"/>
          </ac:spMkLst>
        </pc:spChg>
        <pc:spChg chg="add mod topLvl">
          <ac:chgData name="UK C" userId="e84ca0bcce495128" providerId="LiveId" clId="{5D3254AA-F9E6-491A-BE71-0FB339C1256A}" dt="2025-09-28T11:22:11.042" v="3272" actId="20577"/>
          <ac:spMkLst>
            <pc:docMk/>
            <pc:sldMk cId="3254739109" sldId="272"/>
            <ac:spMk id="13" creationId="{BE598ED8-EBC7-93C0-7C9D-60FDA9571FE0}"/>
          </ac:spMkLst>
        </pc:spChg>
        <pc:spChg chg="add del mod">
          <ac:chgData name="UK C" userId="e84ca0bcce495128" providerId="LiveId" clId="{5D3254AA-F9E6-491A-BE71-0FB339C1256A}" dt="2025-09-28T11:11:42.427" v="2465"/>
          <ac:spMkLst>
            <pc:docMk/>
            <pc:sldMk cId="3254739109" sldId="272"/>
            <ac:spMk id="28" creationId="{FB372334-54A5-0083-9E0F-BE40A8C5AE77}"/>
          </ac:spMkLst>
        </pc:spChg>
        <pc:grpChg chg="add del mod">
          <ac:chgData name="UK C" userId="e84ca0bcce495128" providerId="LiveId" clId="{5D3254AA-F9E6-491A-BE71-0FB339C1256A}" dt="2025-09-28T11:21:43.142" v="3256" actId="165"/>
          <ac:grpSpMkLst>
            <pc:docMk/>
            <pc:sldMk cId="3254739109" sldId="272"/>
            <ac:grpSpMk id="11" creationId="{A2127D00-10B4-C160-432E-E9763F54D453}"/>
          </ac:grpSpMkLst>
        </pc:grpChg>
        <pc:grpChg chg="add mod">
          <ac:chgData name="UK C" userId="e84ca0bcce495128" providerId="LiveId" clId="{5D3254AA-F9E6-491A-BE71-0FB339C1256A}" dt="2025-09-28T11:22:50.114" v="3281" actId="164"/>
          <ac:grpSpMkLst>
            <pc:docMk/>
            <pc:sldMk cId="3254739109" sldId="272"/>
            <ac:grpSpMk id="14" creationId="{C557E09B-87F9-3A1A-EF18-0810CA263DB3}"/>
          </ac:grpSpMkLst>
        </pc:grpChg>
        <pc:grpChg chg="add mod">
          <ac:chgData name="UK C" userId="e84ca0bcce495128" providerId="LiveId" clId="{5D3254AA-F9E6-491A-BE71-0FB339C1256A}" dt="2025-09-28T11:22:52.244" v="3282" actId="1076"/>
          <ac:grpSpMkLst>
            <pc:docMk/>
            <pc:sldMk cId="3254739109" sldId="272"/>
            <ac:grpSpMk id="19" creationId="{A202AEE8-10AC-7937-4219-06B927C0E5D8}"/>
          </ac:grpSpMkLst>
        </pc:grpChg>
        <pc:cxnChg chg="add mod">
          <ac:chgData name="UK C" userId="e84ca0bcce495128" providerId="LiveId" clId="{5D3254AA-F9E6-491A-BE71-0FB339C1256A}" dt="2025-09-28T11:22:50.114" v="3281" actId="164"/>
          <ac:cxnSpMkLst>
            <pc:docMk/>
            <pc:sldMk cId="3254739109" sldId="272"/>
            <ac:cxnSpMk id="16" creationId="{2CFA0134-61BC-90B4-E9F4-78A7A9DA3837}"/>
          </ac:cxnSpMkLst>
        </pc:cxnChg>
        <pc:cxnChg chg="add mod">
          <ac:chgData name="UK C" userId="e84ca0bcce495128" providerId="LiveId" clId="{5D3254AA-F9E6-491A-BE71-0FB339C1256A}" dt="2025-09-28T11:22:50.114" v="3281" actId="164"/>
          <ac:cxnSpMkLst>
            <pc:docMk/>
            <pc:sldMk cId="3254739109" sldId="272"/>
            <ac:cxnSpMk id="17" creationId="{4AC13B16-F5D4-E451-EB81-027CDE656A3E}"/>
          </ac:cxnSpMkLst>
        </pc:cxnChg>
        <pc:cxnChg chg="add mod">
          <ac:chgData name="UK C" userId="e84ca0bcce495128" providerId="LiveId" clId="{5D3254AA-F9E6-491A-BE71-0FB339C1256A}" dt="2025-09-28T11:22:50.114" v="3281" actId="164"/>
          <ac:cxnSpMkLst>
            <pc:docMk/>
            <pc:sldMk cId="3254739109" sldId="272"/>
            <ac:cxnSpMk id="18" creationId="{6C91D4B2-D577-337C-CB36-9F3206152A16}"/>
          </ac:cxnSpMkLst>
        </pc:cxnChg>
      </pc:sldChg>
      <pc:sldChg chg="add del">
        <pc:chgData name="UK C" userId="e84ca0bcce495128" providerId="LiveId" clId="{5D3254AA-F9E6-491A-BE71-0FB339C1256A}" dt="2025-09-28T10:14:11.130" v="112" actId="47"/>
        <pc:sldMkLst>
          <pc:docMk/>
          <pc:sldMk cId="1869486741" sldId="273"/>
        </pc:sldMkLst>
      </pc:sldChg>
      <pc:sldChg chg="add del">
        <pc:chgData name="UK C" userId="e84ca0bcce495128" providerId="LiveId" clId="{5D3254AA-F9E6-491A-BE71-0FB339C1256A}" dt="2025-09-28T11:15:44.562" v="2526" actId="47"/>
        <pc:sldMkLst>
          <pc:docMk/>
          <pc:sldMk cId="2056727914" sldId="273"/>
        </pc:sldMkLst>
      </pc:sldChg>
      <pc:sldChg chg="add del">
        <pc:chgData name="UK C" userId="e84ca0bcce495128" providerId="LiveId" clId="{5D3254AA-F9E6-491A-BE71-0FB339C1256A}" dt="2025-09-28T10:13:51.480" v="102" actId="47"/>
        <pc:sldMkLst>
          <pc:docMk/>
          <pc:sldMk cId="2433049890" sldId="273"/>
        </pc:sldMkLst>
      </pc:sldChg>
      <pc:sldChg chg="addSp delSp modSp add del mod">
        <pc:chgData name="UK C" userId="e84ca0bcce495128" providerId="LiveId" clId="{5D3254AA-F9E6-491A-BE71-0FB339C1256A}" dt="2025-09-28T12:09:19.620" v="5630" actId="47"/>
        <pc:sldMkLst>
          <pc:docMk/>
          <pc:sldMk cId="3335702410" sldId="274"/>
        </pc:sldMkLst>
        <pc:spChg chg="add del mod">
          <ac:chgData name="UK C" userId="e84ca0bcce495128" providerId="LiveId" clId="{5D3254AA-F9E6-491A-BE71-0FB339C1256A}" dt="2025-09-28T11:39:57.867" v="3906" actId="21"/>
          <ac:spMkLst>
            <pc:docMk/>
            <pc:sldMk cId="3335702410" sldId="274"/>
            <ac:spMk id="2" creationId="{C7B0A8E5-CD91-851E-AED6-9F0210FE38FD}"/>
          </ac:spMkLst>
        </pc:spChg>
        <pc:spChg chg="add del mod">
          <ac:chgData name="UK C" userId="e84ca0bcce495128" providerId="LiveId" clId="{5D3254AA-F9E6-491A-BE71-0FB339C1256A}" dt="2025-09-28T11:48:59.697" v="4065" actId="478"/>
          <ac:spMkLst>
            <pc:docMk/>
            <pc:sldMk cId="3335702410" sldId="274"/>
            <ac:spMk id="4" creationId="{1A63C985-E507-A0F2-0DF8-65C3B452401E}"/>
          </ac:spMkLst>
        </pc:spChg>
        <pc:spChg chg="add mod">
          <ac:chgData name="UK C" userId="e84ca0bcce495128" providerId="LiveId" clId="{5D3254AA-F9E6-491A-BE71-0FB339C1256A}" dt="2025-09-28T11:49:28.006" v="4073" actId="164"/>
          <ac:spMkLst>
            <pc:docMk/>
            <pc:sldMk cId="3335702410" sldId="274"/>
            <ac:spMk id="5" creationId="{044F8362-B27D-E9D7-BF49-63E4CC67D7EB}"/>
          </ac:spMkLst>
        </pc:spChg>
        <pc:spChg chg="mod">
          <ac:chgData name="UK C" userId="e84ca0bcce495128" providerId="LiveId" clId="{5D3254AA-F9E6-491A-BE71-0FB339C1256A}" dt="2025-09-28T11:46:24.968" v="4029" actId="20577"/>
          <ac:spMkLst>
            <pc:docMk/>
            <pc:sldMk cId="3335702410" sldId="274"/>
            <ac:spMk id="9" creationId="{49293050-6448-D854-0748-E7CFC8216BC1}"/>
          </ac:spMkLst>
        </pc:spChg>
        <pc:spChg chg="add mod">
          <ac:chgData name="UK C" userId="e84ca0bcce495128" providerId="LiveId" clId="{5D3254AA-F9E6-491A-BE71-0FB339C1256A}" dt="2025-09-28T11:49:28.006" v="4073" actId="164"/>
          <ac:spMkLst>
            <pc:docMk/>
            <pc:sldMk cId="3335702410" sldId="274"/>
            <ac:spMk id="11" creationId="{C3C75FBE-0132-264D-C005-F7FC2C0E5269}"/>
          </ac:spMkLst>
        </pc:spChg>
        <pc:spChg chg="add mod topLvl">
          <ac:chgData name="UK C" userId="e84ca0bcce495128" providerId="LiveId" clId="{5D3254AA-F9E6-491A-BE71-0FB339C1256A}" dt="2025-09-28T11:51:02.102" v="4100" actId="207"/>
          <ac:spMkLst>
            <pc:docMk/>
            <pc:sldMk cId="3335702410" sldId="274"/>
            <ac:spMk id="13" creationId="{BCFAC9AC-C1C3-64E8-C1D0-3058EDCB03F4}"/>
          </ac:spMkLst>
        </pc:spChg>
        <pc:spChg chg="add del">
          <ac:chgData name="UK C" userId="e84ca0bcce495128" providerId="LiveId" clId="{5D3254AA-F9E6-491A-BE71-0FB339C1256A}" dt="2025-09-28T11:50:37.838" v="4091" actId="478"/>
          <ac:spMkLst>
            <pc:docMk/>
            <pc:sldMk cId="3335702410" sldId="274"/>
            <ac:spMk id="14" creationId="{68BD92DE-A2F3-9A21-6E95-36CEC393729B}"/>
          </ac:spMkLst>
        </pc:spChg>
        <pc:spChg chg="add del mod">
          <ac:chgData name="UK C" userId="e84ca0bcce495128" providerId="LiveId" clId="{5D3254AA-F9E6-491A-BE71-0FB339C1256A}" dt="2025-09-28T11:50:36.001" v="4089" actId="478"/>
          <ac:spMkLst>
            <pc:docMk/>
            <pc:sldMk cId="3335702410" sldId="274"/>
            <ac:spMk id="15" creationId="{EA3006AF-67F7-58C1-7557-17869C6ACA98}"/>
          </ac:spMkLst>
        </pc:spChg>
        <pc:spChg chg="add del mod">
          <ac:chgData name="UK C" userId="e84ca0bcce495128" providerId="LiveId" clId="{5D3254AA-F9E6-491A-BE71-0FB339C1256A}" dt="2025-09-28T11:50:36.760" v="4090" actId="478"/>
          <ac:spMkLst>
            <pc:docMk/>
            <pc:sldMk cId="3335702410" sldId="274"/>
            <ac:spMk id="16" creationId="{CFEEFF14-C131-C29D-DB4D-1D49E9ED5822}"/>
          </ac:spMkLst>
        </pc:spChg>
        <pc:spChg chg="add del mod">
          <ac:chgData name="UK C" userId="e84ca0bcce495128" providerId="LiveId" clId="{5D3254AA-F9E6-491A-BE71-0FB339C1256A}" dt="2025-09-28T11:50:34.977" v="4088" actId="478"/>
          <ac:spMkLst>
            <pc:docMk/>
            <pc:sldMk cId="3335702410" sldId="274"/>
            <ac:spMk id="17" creationId="{DC76E156-0ED8-210E-9FB0-D38038C4F38D}"/>
          </ac:spMkLst>
        </pc:spChg>
        <pc:spChg chg="add del mod topLvl">
          <ac:chgData name="UK C" userId="e84ca0bcce495128" providerId="LiveId" clId="{5D3254AA-F9E6-491A-BE71-0FB339C1256A}" dt="2025-09-28T11:50:54.269" v="4098" actId="478"/>
          <ac:spMkLst>
            <pc:docMk/>
            <pc:sldMk cId="3335702410" sldId="274"/>
            <ac:spMk id="18" creationId="{928560BB-F7A6-0B4A-0F53-F0705F605A14}"/>
          </ac:spMkLst>
        </pc:spChg>
        <pc:spChg chg="add mod ord">
          <ac:chgData name="UK C" userId="e84ca0bcce495128" providerId="LiveId" clId="{5D3254AA-F9E6-491A-BE71-0FB339C1256A}" dt="2025-09-28T11:51:02.102" v="4100" actId="207"/>
          <ac:spMkLst>
            <pc:docMk/>
            <pc:sldMk cId="3335702410" sldId="274"/>
            <ac:spMk id="20" creationId="{F15C0153-DA59-60BF-8A5B-90ACDD2836DE}"/>
          </ac:spMkLst>
        </pc:spChg>
        <pc:grpChg chg="add mod">
          <ac:chgData name="UK C" userId="e84ca0bcce495128" providerId="LiveId" clId="{5D3254AA-F9E6-491A-BE71-0FB339C1256A}" dt="2025-09-28T11:49:31.074" v="4074" actId="14100"/>
          <ac:grpSpMkLst>
            <pc:docMk/>
            <pc:sldMk cId="3335702410" sldId="274"/>
            <ac:grpSpMk id="12" creationId="{4098CABD-3817-210E-11E7-395B4A0FC4EB}"/>
          </ac:grpSpMkLst>
        </pc:grpChg>
        <pc:grpChg chg="add del mod">
          <ac:chgData name="UK C" userId="e84ca0bcce495128" providerId="LiveId" clId="{5D3254AA-F9E6-491A-BE71-0FB339C1256A}" dt="2025-09-28T11:50:39" v="4092" actId="165"/>
          <ac:grpSpMkLst>
            <pc:docMk/>
            <pc:sldMk cId="3335702410" sldId="274"/>
            <ac:grpSpMk id="19" creationId="{39B6691E-5202-C2A0-D884-D1E43ACAD60F}"/>
          </ac:grpSpMkLst>
        </pc:grpChg>
      </pc:sldChg>
      <pc:sldChg chg="addSp delSp modSp add mod">
        <pc:chgData name="UK C" userId="e84ca0bcce495128" providerId="LiveId" clId="{5D3254AA-F9E6-491A-BE71-0FB339C1256A}" dt="2025-09-28T13:04:45.775" v="7513" actId="1076"/>
        <pc:sldMkLst>
          <pc:docMk/>
          <pc:sldMk cId="3401761126" sldId="275"/>
        </pc:sldMkLst>
        <pc:spChg chg="add del mod">
          <ac:chgData name="UK C" userId="e84ca0bcce495128" providerId="LiveId" clId="{5D3254AA-F9E6-491A-BE71-0FB339C1256A}" dt="2025-09-28T12:39:14.806" v="5634" actId="478"/>
          <ac:spMkLst>
            <pc:docMk/>
            <pc:sldMk cId="3401761126" sldId="275"/>
            <ac:spMk id="2" creationId="{3ACECDDD-C03A-4DE5-10BE-8F8944538D8C}"/>
          </ac:spMkLst>
        </pc:spChg>
        <pc:spChg chg="mod">
          <ac:chgData name="UK C" userId="e84ca0bcce495128" providerId="LiveId" clId="{5D3254AA-F9E6-491A-BE71-0FB339C1256A}" dt="2025-09-28T12:39:26.897" v="5636" actId="207"/>
          <ac:spMkLst>
            <pc:docMk/>
            <pc:sldMk cId="3401761126" sldId="275"/>
            <ac:spMk id="4" creationId="{4377DA2A-721B-5D75-A7ED-7B7F57E2E6DB}"/>
          </ac:spMkLst>
        </pc:spChg>
        <pc:spChg chg="mod">
          <ac:chgData name="UK C" userId="e84ca0bcce495128" providerId="LiveId" clId="{5D3254AA-F9E6-491A-BE71-0FB339C1256A}" dt="2025-09-28T12:39:37.598" v="5657" actId="20577"/>
          <ac:spMkLst>
            <pc:docMk/>
            <pc:sldMk cId="3401761126" sldId="275"/>
            <ac:spMk id="5" creationId="{2990CE30-760D-A871-55D5-3BAB7929F799}"/>
          </ac:spMkLst>
        </pc:spChg>
        <pc:spChg chg="mod">
          <ac:chgData name="UK C" userId="e84ca0bcce495128" providerId="LiveId" clId="{5D3254AA-F9E6-491A-BE71-0FB339C1256A}" dt="2025-09-28T11:46:27.569" v="4031" actId="20577"/>
          <ac:spMkLst>
            <pc:docMk/>
            <pc:sldMk cId="3401761126" sldId="275"/>
            <ac:spMk id="8" creationId="{6A54DDA4-85A4-619F-69E5-F3A13CE4E80E}"/>
          </ac:spMkLst>
        </pc:spChg>
        <pc:spChg chg="mod">
          <ac:chgData name="UK C" userId="e84ca0bcce495128" providerId="LiveId" clId="{5D3254AA-F9E6-491A-BE71-0FB339C1256A}" dt="2025-09-28T11:46:36.645" v="4061" actId="20577"/>
          <ac:spMkLst>
            <pc:docMk/>
            <pc:sldMk cId="3401761126" sldId="275"/>
            <ac:spMk id="9" creationId="{FDC4B8F8-D63C-FB60-723B-62821D3195B8}"/>
          </ac:spMkLst>
        </pc:spChg>
        <pc:spChg chg="add mod">
          <ac:chgData name="UK C" userId="e84ca0bcce495128" providerId="LiveId" clId="{5D3254AA-F9E6-491A-BE71-0FB339C1256A}" dt="2025-09-28T12:45:13.364" v="6266" actId="20577"/>
          <ac:spMkLst>
            <pc:docMk/>
            <pc:sldMk cId="3401761126" sldId="275"/>
            <ac:spMk id="11" creationId="{EADD8DC0-AD7F-2345-9879-7AB3E27E4439}"/>
          </ac:spMkLst>
        </pc:spChg>
        <pc:spChg chg="mod">
          <ac:chgData name="UK C" userId="e84ca0bcce495128" providerId="LiveId" clId="{5D3254AA-F9E6-491A-BE71-0FB339C1256A}" dt="2025-09-28T12:44:30.147" v="6127"/>
          <ac:spMkLst>
            <pc:docMk/>
            <pc:sldMk cId="3401761126" sldId="275"/>
            <ac:spMk id="13" creationId="{D69C313E-E187-C2AA-857A-E4437AA1CF36}"/>
          </ac:spMkLst>
        </pc:spChg>
        <pc:spChg chg="mod">
          <ac:chgData name="UK C" userId="e84ca0bcce495128" providerId="LiveId" clId="{5D3254AA-F9E6-491A-BE71-0FB339C1256A}" dt="2025-09-28T12:44:30.147" v="6127"/>
          <ac:spMkLst>
            <pc:docMk/>
            <pc:sldMk cId="3401761126" sldId="275"/>
            <ac:spMk id="14" creationId="{63B2DFAC-DC48-C78D-B5F0-031E6587B72D}"/>
          </ac:spMkLst>
        </pc:spChg>
        <pc:spChg chg="add mod">
          <ac:chgData name="UK C" userId="e84ca0bcce495128" providerId="LiveId" clId="{5D3254AA-F9E6-491A-BE71-0FB339C1256A}" dt="2025-09-28T12:58:05.285" v="6722" actId="20577"/>
          <ac:spMkLst>
            <pc:docMk/>
            <pc:sldMk cId="3401761126" sldId="275"/>
            <ac:spMk id="15" creationId="{303156CF-6842-B103-3EDB-16557629F71F}"/>
          </ac:spMkLst>
        </pc:spChg>
        <pc:spChg chg="add mod">
          <ac:chgData name="UK C" userId="e84ca0bcce495128" providerId="LiveId" clId="{5D3254AA-F9E6-491A-BE71-0FB339C1256A}" dt="2025-09-28T12:56:03.946" v="6607" actId="164"/>
          <ac:spMkLst>
            <pc:docMk/>
            <pc:sldMk cId="3401761126" sldId="275"/>
            <ac:spMk id="16" creationId="{F4C9715A-9CBB-2593-A4F8-37805168F0BE}"/>
          </ac:spMkLst>
        </pc:spChg>
        <pc:spChg chg="add del mod">
          <ac:chgData name="UK C" userId="e84ca0bcce495128" providerId="LiveId" clId="{5D3254AA-F9E6-491A-BE71-0FB339C1256A}" dt="2025-09-28T12:52:51.832" v="6536" actId="478"/>
          <ac:spMkLst>
            <pc:docMk/>
            <pc:sldMk cId="3401761126" sldId="275"/>
            <ac:spMk id="19" creationId="{BE0C0079-9502-A021-CD63-DC1E63CCC875}"/>
          </ac:spMkLst>
        </pc:spChg>
        <pc:spChg chg="mod">
          <ac:chgData name="UK C" userId="e84ca0bcce495128" providerId="LiveId" clId="{5D3254AA-F9E6-491A-BE71-0FB339C1256A}" dt="2025-09-28T12:52:36.791" v="6531" actId="1076"/>
          <ac:spMkLst>
            <pc:docMk/>
            <pc:sldMk cId="3401761126" sldId="275"/>
            <ac:spMk id="21" creationId="{E6EF7E87-FDFB-89AF-9498-36A930C02826}"/>
          </ac:spMkLst>
        </pc:spChg>
        <pc:spChg chg="mod">
          <ac:chgData name="UK C" userId="e84ca0bcce495128" providerId="LiveId" clId="{5D3254AA-F9E6-491A-BE71-0FB339C1256A}" dt="2025-09-28T12:52:42.118" v="6533" actId="207"/>
          <ac:spMkLst>
            <pc:docMk/>
            <pc:sldMk cId="3401761126" sldId="275"/>
            <ac:spMk id="22" creationId="{C322F5F3-75D1-9C15-50AB-98E108A39151}"/>
          </ac:spMkLst>
        </pc:spChg>
        <pc:spChg chg="add del mod">
          <ac:chgData name="UK C" userId="e84ca0bcce495128" providerId="LiveId" clId="{5D3254AA-F9E6-491A-BE71-0FB339C1256A}" dt="2025-09-28T12:54:32.219" v="6591" actId="478"/>
          <ac:spMkLst>
            <pc:docMk/>
            <pc:sldMk cId="3401761126" sldId="275"/>
            <ac:spMk id="23" creationId="{4C60E8B9-4614-3FB1-87EC-0D108A29B809}"/>
          </ac:spMkLst>
        </pc:spChg>
        <pc:spChg chg="add mod topLvl">
          <ac:chgData name="UK C" userId="e84ca0bcce495128" providerId="LiveId" clId="{5D3254AA-F9E6-491A-BE71-0FB339C1256A}" dt="2025-09-28T12:56:34.291" v="6616" actId="164"/>
          <ac:spMkLst>
            <pc:docMk/>
            <pc:sldMk cId="3401761126" sldId="275"/>
            <ac:spMk id="24" creationId="{5DB8401A-D53B-939E-5F4A-A6ABEBC31CC5}"/>
          </ac:spMkLst>
        </pc:spChg>
        <pc:spChg chg="add mod topLvl">
          <ac:chgData name="UK C" userId="e84ca0bcce495128" providerId="LiveId" clId="{5D3254AA-F9E6-491A-BE71-0FB339C1256A}" dt="2025-09-28T12:56:34.291" v="6616" actId="164"/>
          <ac:spMkLst>
            <pc:docMk/>
            <pc:sldMk cId="3401761126" sldId="275"/>
            <ac:spMk id="25" creationId="{3179F30D-7ECB-2197-472D-E7ED8FAF79F4}"/>
          </ac:spMkLst>
        </pc:spChg>
        <pc:spChg chg="add mod topLvl">
          <ac:chgData name="UK C" userId="e84ca0bcce495128" providerId="LiveId" clId="{5D3254AA-F9E6-491A-BE71-0FB339C1256A}" dt="2025-09-28T12:56:42.426" v="6618" actId="164"/>
          <ac:spMkLst>
            <pc:docMk/>
            <pc:sldMk cId="3401761126" sldId="275"/>
            <ac:spMk id="26" creationId="{F056D094-6471-2908-A181-7E4F7E3ADBD9}"/>
          </ac:spMkLst>
        </pc:spChg>
        <pc:spChg chg="mod">
          <ac:chgData name="UK C" userId="e84ca0bcce495128" providerId="LiveId" clId="{5D3254AA-F9E6-491A-BE71-0FB339C1256A}" dt="2025-09-28T12:54:37.598" v="6593" actId="571"/>
          <ac:spMkLst>
            <pc:docMk/>
            <pc:sldMk cId="3401761126" sldId="275"/>
            <ac:spMk id="29" creationId="{1668548B-22CF-48F3-256E-6D9BAB05DE19}"/>
          </ac:spMkLst>
        </pc:spChg>
        <pc:spChg chg="mod">
          <ac:chgData name="UK C" userId="e84ca0bcce495128" providerId="LiveId" clId="{5D3254AA-F9E6-491A-BE71-0FB339C1256A}" dt="2025-09-28T12:54:42.704" v="6597" actId="1076"/>
          <ac:spMkLst>
            <pc:docMk/>
            <pc:sldMk cId="3401761126" sldId="275"/>
            <ac:spMk id="30" creationId="{B99C854D-AC40-90E1-7A01-6228287E2387}"/>
          </ac:spMkLst>
        </pc:spChg>
        <pc:spChg chg="del mod">
          <ac:chgData name="UK C" userId="e84ca0bcce495128" providerId="LiveId" clId="{5D3254AA-F9E6-491A-BE71-0FB339C1256A}" dt="2025-09-28T12:54:38.644" v="6594" actId="478"/>
          <ac:spMkLst>
            <pc:docMk/>
            <pc:sldMk cId="3401761126" sldId="275"/>
            <ac:spMk id="31" creationId="{756859A0-B088-E3BD-F46C-74577DB92D4D}"/>
          </ac:spMkLst>
        </pc:spChg>
        <pc:spChg chg="add del mod">
          <ac:chgData name="UK C" userId="e84ca0bcce495128" providerId="LiveId" clId="{5D3254AA-F9E6-491A-BE71-0FB339C1256A}" dt="2025-09-28T12:55:41.952" v="6603" actId="478"/>
          <ac:spMkLst>
            <pc:docMk/>
            <pc:sldMk cId="3401761126" sldId="275"/>
            <ac:spMk id="32" creationId="{8A68E75E-A460-862C-120D-E99E5120902E}"/>
          </ac:spMkLst>
        </pc:spChg>
        <pc:spChg chg="mod">
          <ac:chgData name="UK C" userId="e84ca0bcce495128" providerId="LiveId" clId="{5D3254AA-F9E6-491A-BE71-0FB339C1256A}" dt="2025-09-28T12:55:41.415" v="6602" actId="571"/>
          <ac:spMkLst>
            <pc:docMk/>
            <pc:sldMk cId="3401761126" sldId="275"/>
            <ac:spMk id="35" creationId="{D83E055B-58D7-22AB-F5F2-F5423A687E2B}"/>
          </ac:spMkLst>
        </pc:spChg>
        <pc:spChg chg="mod">
          <ac:chgData name="UK C" userId="e84ca0bcce495128" providerId="LiveId" clId="{5D3254AA-F9E6-491A-BE71-0FB339C1256A}" dt="2025-09-28T12:55:41.415" v="6602" actId="571"/>
          <ac:spMkLst>
            <pc:docMk/>
            <pc:sldMk cId="3401761126" sldId="275"/>
            <ac:spMk id="36" creationId="{8506E1EC-5F33-CB9E-E23B-C0C6F727E0D6}"/>
          </ac:spMkLst>
        </pc:spChg>
        <pc:spChg chg="mod">
          <ac:chgData name="UK C" userId="e84ca0bcce495128" providerId="LiveId" clId="{5D3254AA-F9E6-491A-BE71-0FB339C1256A}" dt="2025-09-28T12:55:41.415" v="6602" actId="571"/>
          <ac:spMkLst>
            <pc:docMk/>
            <pc:sldMk cId="3401761126" sldId="275"/>
            <ac:spMk id="37" creationId="{F80282D1-47CB-CC6B-F99B-7F071374882D}"/>
          </ac:spMkLst>
        </pc:spChg>
        <pc:spChg chg="add mod">
          <ac:chgData name="UK C" userId="e84ca0bcce495128" providerId="LiveId" clId="{5D3254AA-F9E6-491A-BE71-0FB339C1256A}" dt="2025-09-28T13:02:06.268" v="7190" actId="20577"/>
          <ac:spMkLst>
            <pc:docMk/>
            <pc:sldMk cId="3401761126" sldId="275"/>
            <ac:spMk id="38" creationId="{0D6D5C13-F8E0-7F51-D25F-5D89B6304875}"/>
          </ac:spMkLst>
        </pc:spChg>
        <pc:spChg chg="add del mod">
          <ac:chgData name="UK C" userId="e84ca0bcce495128" providerId="LiveId" clId="{5D3254AA-F9E6-491A-BE71-0FB339C1256A}" dt="2025-09-28T13:01:56.797" v="7185" actId="478"/>
          <ac:spMkLst>
            <pc:docMk/>
            <pc:sldMk cId="3401761126" sldId="275"/>
            <ac:spMk id="40" creationId="{45A3773E-4056-E7EE-5C6A-A4BDA814B4D1}"/>
          </ac:spMkLst>
        </pc:spChg>
        <pc:spChg chg="mod">
          <ac:chgData name="UK C" userId="e84ca0bcce495128" providerId="LiveId" clId="{5D3254AA-F9E6-491A-BE71-0FB339C1256A}" dt="2025-09-28T13:02:22.175" v="7195" actId="688"/>
          <ac:spMkLst>
            <pc:docMk/>
            <pc:sldMk cId="3401761126" sldId="275"/>
            <ac:spMk id="46" creationId="{F8E259CE-3C3F-6B9F-5A4B-8A0E39ACD0DB}"/>
          </ac:spMkLst>
        </pc:spChg>
        <pc:spChg chg="mod">
          <ac:chgData name="UK C" userId="e84ca0bcce495128" providerId="LiveId" clId="{5D3254AA-F9E6-491A-BE71-0FB339C1256A}" dt="2025-09-28T13:00:37.799" v="7044" actId="14100"/>
          <ac:spMkLst>
            <pc:docMk/>
            <pc:sldMk cId="3401761126" sldId="275"/>
            <ac:spMk id="47" creationId="{B70C5E7F-690E-D524-4F79-80FB84EFC5F0}"/>
          </ac:spMkLst>
        </pc:spChg>
        <pc:spChg chg="add mod">
          <ac:chgData name="UK C" userId="e84ca0bcce495128" providerId="LiveId" clId="{5D3254AA-F9E6-491A-BE71-0FB339C1256A}" dt="2025-09-28T13:04:38.190" v="7511" actId="164"/>
          <ac:spMkLst>
            <pc:docMk/>
            <pc:sldMk cId="3401761126" sldId="275"/>
            <ac:spMk id="50" creationId="{E994423B-1333-89CC-19FB-4B1512B7A603}"/>
          </ac:spMkLst>
        </pc:spChg>
        <pc:grpChg chg="add mod">
          <ac:chgData name="UK C" userId="e84ca0bcce495128" providerId="LiveId" clId="{5D3254AA-F9E6-491A-BE71-0FB339C1256A}" dt="2025-09-28T12:39:41.182" v="5658" actId="1076"/>
          <ac:grpSpMkLst>
            <pc:docMk/>
            <pc:sldMk cId="3401761126" sldId="275"/>
            <ac:grpSpMk id="3" creationId="{9FDF8E37-F997-7115-DA2A-C988FDCD0805}"/>
          </ac:grpSpMkLst>
        </pc:grpChg>
        <pc:grpChg chg="add del mod">
          <ac:chgData name="UK C" userId="e84ca0bcce495128" providerId="LiveId" clId="{5D3254AA-F9E6-491A-BE71-0FB339C1256A}" dt="2025-09-28T12:44:32.903" v="6128" actId="478"/>
          <ac:grpSpMkLst>
            <pc:docMk/>
            <pc:sldMk cId="3401761126" sldId="275"/>
            <ac:grpSpMk id="12" creationId="{EA377E1E-6E0F-9749-6105-D9CDE5B727B9}"/>
          </ac:grpSpMkLst>
        </pc:grpChg>
        <pc:grpChg chg="add mod">
          <ac:chgData name="UK C" userId="e84ca0bcce495128" providerId="LiveId" clId="{5D3254AA-F9E6-491A-BE71-0FB339C1256A}" dt="2025-09-28T13:02:33.142" v="7200" actId="164"/>
          <ac:grpSpMkLst>
            <pc:docMk/>
            <pc:sldMk cId="3401761126" sldId="275"/>
            <ac:grpSpMk id="20" creationId="{B7412D4F-B515-1115-689D-AC3A3E0094F9}"/>
          </ac:grpSpMkLst>
        </pc:grpChg>
        <pc:grpChg chg="add del mod">
          <ac:chgData name="UK C" userId="e84ca0bcce495128" providerId="LiveId" clId="{5D3254AA-F9E6-491A-BE71-0FB339C1256A}" dt="2025-09-28T12:56:31.522" v="6615" actId="165"/>
          <ac:grpSpMkLst>
            <pc:docMk/>
            <pc:sldMk cId="3401761126" sldId="275"/>
            <ac:grpSpMk id="27" creationId="{D1D250AD-B076-B5D0-28C7-3DFA4459738A}"/>
          </ac:grpSpMkLst>
        </pc:grpChg>
        <pc:grpChg chg="add del mod">
          <ac:chgData name="UK C" userId="e84ca0bcce495128" providerId="LiveId" clId="{5D3254AA-F9E6-491A-BE71-0FB339C1256A}" dt="2025-09-28T12:54:59.561" v="6600" actId="478"/>
          <ac:grpSpMkLst>
            <pc:docMk/>
            <pc:sldMk cId="3401761126" sldId="275"/>
            <ac:grpSpMk id="28" creationId="{890C614F-D087-7BE8-2680-E91133FD4F15}"/>
          </ac:grpSpMkLst>
        </pc:grpChg>
        <pc:grpChg chg="add del mod">
          <ac:chgData name="UK C" userId="e84ca0bcce495128" providerId="LiveId" clId="{5D3254AA-F9E6-491A-BE71-0FB339C1256A}" dt="2025-09-28T12:55:41.952" v="6603" actId="478"/>
          <ac:grpSpMkLst>
            <pc:docMk/>
            <pc:sldMk cId="3401761126" sldId="275"/>
            <ac:grpSpMk id="34" creationId="{260BB06B-D2FF-E77A-4338-EAD364F942E3}"/>
          </ac:grpSpMkLst>
        </pc:grpChg>
        <pc:grpChg chg="add mod">
          <ac:chgData name="UK C" userId="e84ca0bcce495128" providerId="LiveId" clId="{5D3254AA-F9E6-491A-BE71-0FB339C1256A}" dt="2025-09-28T13:02:29.388" v="7197" actId="164"/>
          <ac:grpSpMkLst>
            <pc:docMk/>
            <pc:sldMk cId="3401761126" sldId="275"/>
            <ac:grpSpMk id="42" creationId="{F31997B5-7232-FBAD-13E8-D4031EACA36B}"/>
          </ac:grpSpMkLst>
        </pc:grpChg>
        <pc:grpChg chg="add mod">
          <ac:chgData name="UK C" userId="e84ca0bcce495128" providerId="LiveId" clId="{5D3254AA-F9E6-491A-BE71-0FB339C1256A}" dt="2025-09-28T12:56:42.426" v="6618" actId="164"/>
          <ac:grpSpMkLst>
            <pc:docMk/>
            <pc:sldMk cId="3401761126" sldId="275"/>
            <ac:grpSpMk id="43" creationId="{A174C2CA-595F-DB33-755C-6ED557EBE9C3}"/>
          </ac:grpSpMkLst>
        </pc:grpChg>
        <pc:grpChg chg="add del mod">
          <ac:chgData name="UK C" userId="e84ca0bcce495128" providerId="LiveId" clId="{5D3254AA-F9E6-491A-BE71-0FB339C1256A}" dt="2025-09-28T12:57:34.453" v="6620" actId="478"/>
          <ac:grpSpMkLst>
            <pc:docMk/>
            <pc:sldMk cId="3401761126" sldId="275"/>
            <ac:grpSpMk id="44" creationId="{6C3FFAB1-EEF5-FCA2-A5DD-9937DBF1504E}"/>
          </ac:grpSpMkLst>
        </pc:grpChg>
        <pc:grpChg chg="add mod">
          <ac:chgData name="UK C" userId="e84ca0bcce495128" providerId="LiveId" clId="{5D3254AA-F9E6-491A-BE71-0FB339C1256A}" dt="2025-09-28T13:02:29.388" v="7197" actId="164"/>
          <ac:grpSpMkLst>
            <pc:docMk/>
            <pc:sldMk cId="3401761126" sldId="275"/>
            <ac:grpSpMk id="45" creationId="{B8014BB8-4827-FE7C-087C-BCD1CC406BCD}"/>
          </ac:grpSpMkLst>
        </pc:grpChg>
        <pc:grpChg chg="add mod">
          <ac:chgData name="UK C" userId="e84ca0bcce495128" providerId="LiveId" clId="{5D3254AA-F9E6-491A-BE71-0FB339C1256A}" dt="2025-09-28T13:02:33.142" v="7200" actId="164"/>
          <ac:grpSpMkLst>
            <pc:docMk/>
            <pc:sldMk cId="3401761126" sldId="275"/>
            <ac:grpSpMk id="48" creationId="{F64F6C2A-DA1D-7F6D-47EB-821617DEBE9C}"/>
          </ac:grpSpMkLst>
        </pc:grpChg>
        <pc:grpChg chg="add mod">
          <ac:chgData name="UK C" userId="e84ca0bcce495128" providerId="LiveId" clId="{5D3254AA-F9E6-491A-BE71-0FB339C1256A}" dt="2025-09-28T13:04:38.190" v="7511" actId="164"/>
          <ac:grpSpMkLst>
            <pc:docMk/>
            <pc:sldMk cId="3401761126" sldId="275"/>
            <ac:grpSpMk id="49" creationId="{4FF09F2E-2662-BAEB-E628-09C9B7A625AE}"/>
          </ac:grpSpMkLst>
        </pc:grpChg>
        <pc:grpChg chg="add mod">
          <ac:chgData name="UK C" userId="e84ca0bcce495128" providerId="LiveId" clId="{5D3254AA-F9E6-491A-BE71-0FB339C1256A}" dt="2025-09-28T13:04:45.775" v="7513" actId="1076"/>
          <ac:grpSpMkLst>
            <pc:docMk/>
            <pc:sldMk cId="3401761126" sldId="275"/>
            <ac:grpSpMk id="51" creationId="{F5DF5D00-A105-1C4F-80FE-E5A8F8618D73}"/>
          </ac:grpSpMkLst>
        </pc:grpChg>
        <pc:cxnChg chg="add mod">
          <ac:chgData name="UK C" userId="e84ca0bcce495128" providerId="LiveId" clId="{5D3254AA-F9E6-491A-BE71-0FB339C1256A}" dt="2025-09-28T12:56:03.946" v="6607" actId="164"/>
          <ac:cxnSpMkLst>
            <pc:docMk/>
            <pc:sldMk cId="3401761126" sldId="275"/>
            <ac:cxnSpMk id="18" creationId="{93A02191-3244-ED65-425C-1BBC7ACCF820}"/>
          </ac:cxnSpMkLst>
        </pc:cxnChg>
        <pc:cxnChg chg="add del mod">
          <ac:chgData name="UK C" userId="e84ca0bcce495128" providerId="LiveId" clId="{5D3254AA-F9E6-491A-BE71-0FB339C1256A}" dt="2025-09-28T12:55:41.952" v="6603" actId="478"/>
          <ac:cxnSpMkLst>
            <pc:docMk/>
            <pc:sldMk cId="3401761126" sldId="275"/>
            <ac:cxnSpMk id="33" creationId="{BE7CEA8A-307F-AE2B-D8D0-60AB82FA0E7F}"/>
          </ac:cxnSpMkLst>
        </pc:cxnChg>
        <pc:cxnChg chg="add mod">
          <ac:chgData name="UK C" userId="e84ca0bcce495128" providerId="LiveId" clId="{5D3254AA-F9E6-491A-BE71-0FB339C1256A}" dt="2025-09-28T12:56:03.946" v="6607" actId="164"/>
          <ac:cxnSpMkLst>
            <pc:docMk/>
            <pc:sldMk cId="3401761126" sldId="275"/>
            <ac:cxnSpMk id="39" creationId="{BD0CADA6-F8B9-D398-4ED5-87EDDFCF5F68}"/>
          </ac:cxnSpMkLst>
        </pc:cxnChg>
        <pc:cxnChg chg="add del mod">
          <ac:chgData name="UK C" userId="e84ca0bcce495128" providerId="LiveId" clId="{5D3254AA-F9E6-491A-BE71-0FB339C1256A}" dt="2025-09-28T13:01:58.215" v="7186" actId="478"/>
          <ac:cxnSpMkLst>
            <pc:docMk/>
            <pc:sldMk cId="3401761126" sldId="275"/>
            <ac:cxnSpMk id="41" creationId="{B7F9DDB0-2BD3-8888-DC88-9B3BBAB3B5F4}"/>
          </ac:cxnSpMkLst>
        </pc:cxnChg>
      </pc:sldChg>
      <pc:sldChg chg="add del">
        <pc:chgData name="UK C" userId="e84ca0bcce495128" providerId="LiveId" clId="{5D3254AA-F9E6-491A-BE71-0FB339C1256A}" dt="2025-09-28T15:24:53.205" v="10395" actId="47"/>
        <pc:sldMkLst>
          <pc:docMk/>
          <pc:sldMk cId="3462375551" sldId="276"/>
        </pc:sldMkLst>
      </pc:sldChg>
      <pc:sldChg chg="add del">
        <pc:chgData name="UK C" userId="e84ca0bcce495128" providerId="LiveId" clId="{5D3254AA-F9E6-491A-BE71-0FB339C1256A}" dt="2025-09-28T15:24:52.309" v="10394" actId="47"/>
        <pc:sldMkLst>
          <pc:docMk/>
          <pc:sldMk cId="1193854622" sldId="277"/>
        </pc:sldMkLst>
      </pc:sldChg>
      <pc:sldChg chg="add del">
        <pc:chgData name="UK C" userId="e84ca0bcce495128" providerId="LiveId" clId="{5D3254AA-F9E6-491A-BE71-0FB339C1256A}" dt="2025-09-28T15:44:41.342" v="11643" actId="47"/>
        <pc:sldMkLst>
          <pc:docMk/>
          <pc:sldMk cId="4206338991" sldId="278"/>
        </pc:sldMkLst>
      </pc:sldChg>
      <pc:sldChg chg="add del">
        <pc:chgData name="UK C" userId="e84ca0bcce495128" providerId="LiveId" clId="{5D3254AA-F9E6-491A-BE71-0FB339C1256A}" dt="2025-09-28T15:44:40.693" v="11642" actId="47"/>
        <pc:sldMkLst>
          <pc:docMk/>
          <pc:sldMk cId="596541035" sldId="279"/>
        </pc:sldMkLst>
      </pc:sldChg>
      <pc:sldChg chg="add del">
        <pc:chgData name="UK C" userId="e84ca0bcce495128" providerId="LiveId" clId="{5D3254AA-F9E6-491A-BE71-0FB339C1256A}" dt="2025-09-28T16:00:49.645" v="12566" actId="47"/>
        <pc:sldMkLst>
          <pc:docMk/>
          <pc:sldMk cId="712190980" sldId="280"/>
        </pc:sldMkLst>
      </pc:sldChg>
      <pc:sldChg chg="add del">
        <pc:chgData name="UK C" userId="e84ca0bcce495128" providerId="LiveId" clId="{5D3254AA-F9E6-491A-BE71-0FB339C1256A}" dt="2025-09-28T16:00:48.658" v="12565" actId="47"/>
        <pc:sldMkLst>
          <pc:docMk/>
          <pc:sldMk cId="2924924115" sldId="281"/>
        </pc:sldMkLst>
      </pc:sldChg>
      <pc:sldChg chg="addSp modSp add mod modAnim">
        <pc:chgData name="UK C" userId="e84ca0bcce495128" providerId="LiveId" clId="{5D3254AA-F9E6-491A-BE71-0FB339C1256A}" dt="2025-09-28T16:26:02.823" v="15199"/>
        <pc:sldMkLst>
          <pc:docMk/>
          <pc:sldMk cId="657364345" sldId="282"/>
        </pc:sldMkLst>
        <pc:spChg chg="mod">
          <ac:chgData name="UK C" userId="e84ca0bcce495128" providerId="LiveId" clId="{5D3254AA-F9E6-491A-BE71-0FB339C1256A}" dt="2025-09-28T16:16:22.908" v="14218" actId="20577"/>
          <ac:spMkLst>
            <pc:docMk/>
            <pc:sldMk cId="657364345" sldId="282"/>
            <ac:spMk id="3" creationId="{2B800EDF-DF14-240C-BFA1-61A56A0C9C97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4" creationId="{A9623449-B3C1-B85D-7229-4D5E2E89B5AE}"/>
          </ac:spMkLst>
        </pc:spChg>
        <pc:spChg chg="mod">
          <ac:chgData name="UK C" userId="e84ca0bcce495128" providerId="LiveId" clId="{5D3254AA-F9E6-491A-BE71-0FB339C1256A}" dt="2025-09-28T16:14:38.217" v="14024" actId="20577"/>
          <ac:spMkLst>
            <pc:docMk/>
            <pc:sldMk cId="657364345" sldId="282"/>
            <ac:spMk id="8" creationId="{4EBD58F9-0857-FF86-355C-9D76002EAA73}"/>
          </ac:spMkLst>
        </pc:spChg>
        <pc:spChg chg="mod">
          <ac:chgData name="UK C" userId="e84ca0bcce495128" providerId="LiveId" clId="{5D3254AA-F9E6-491A-BE71-0FB339C1256A}" dt="2025-09-28T16:14:33.015" v="14022" actId="20577"/>
          <ac:spMkLst>
            <pc:docMk/>
            <pc:sldMk cId="657364345" sldId="282"/>
            <ac:spMk id="9" creationId="{D4D71668-6D6F-5398-A895-92D73B24199B}"/>
          </ac:spMkLst>
        </pc:spChg>
        <pc:spChg chg="mod">
          <ac:chgData name="UK C" userId="e84ca0bcce495128" providerId="LiveId" clId="{5D3254AA-F9E6-491A-BE71-0FB339C1256A}" dt="2025-09-28T16:16:32.681" v="14281" actId="20577"/>
          <ac:spMkLst>
            <pc:docMk/>
            <pc:sldMk cId="657364345" sldId="282"/>
            <ac:spMk id="11" creationId="{CFC5CE8D-3DCF-934E-E3B2-4450E42CE3E7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12" creationId="{380BD86E-BB63-B47F-3838-217BC0117C2D}"/>
          </ac:spMkLst>
        </pc:spChg>
        <pc:spChg chg="mod">
          <ac:chgData name="UK C" userId="e84ca0bcce495128" providerId="LiveId" clId="{5D3254AA-F9E6-491A-BE71-0FB339C1256A}" dt="2025-09-28T16:16:40.538" v="14345" actId="20577"/>
          <ac:spMkLst>
            <pc:docMk/>
            <pc:sldMk cId="657364345" sldId="282"/>
            <ac:spMk id="14" creationId="{2B9E4438-BC72-47E9-4A4D-327F8B68EC74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15" creationId="{C6DC3975-78B0-BDA1-78BA-8FFBE3B16C9F}"/>
          </ac:spMkLst>
        </pc:spChg>
        <pc:spChg chg="mod">
          <ac:chgData name="UK C" userId="e84ca0bcce495128" providerId="LiveId" clId="{5D3254AA-F9E6-491A-BE71-0FB339C1256A}" dt="2025-09-28T16:16:54.133" v="14428" actId="20577"/>
          <ac:spMkLst>
            <pc:docMk/>
            <pc:sldMk cId="657364345" sldId="282"/>
            <ac:spMk id="17" creationId="{649B4721-EDAD-4870-7A40-0EF37C6064B6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18" creationId="{F812E6E0-E228-CB25-75DE-61B962AAEA98}"/>
          </ac:spMkLst>
        </pc:spChg>
        <pc:spChg chg="mod">
          <ac:chgData name="UK C" userId="e84ca0bcce495128" providerId="LiveId" clId="{5D3254AA-F9E6-491A-BE71-0FB339C1256A}" dt="2025-09-28T16:17:07.711" v="14518" actId="20577"/>
          <ac:spMkLst>
            <pc:docMk/>
            <pc:sldMk cId="657364345" sldId="282"/>
            <ac:spMk id="20" creationId="{03E99365-BB43-A802-2516-A2A395B3C3F2}"/>
          </ac:spMkLst>
        </pc:spChg>
        <pc:spChg chg="mod">
          <ac:chgData name="UK C" userId="e84ca0bcce495128" providerId="LiveId" clId="{5D3254AA-F9E6-491A-BE71-0FB339C1256A}" dt="2025-09-28T16:15:08.305" v="14026"/>
          <ac:spMkLst>
            <pc:docMk/>
            <pc:sldMk cId="657364345" sldId="282"/>
            <ac:spMk id="21" creationId="{587EC794-0923-872B-ECEC-6805D42E16EF}"/>
          </ac:spMkLst>
        </pc:s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2" creationId="{E93CFFCF-4CCE-C314-58C4-B2090E41285C}"/>
          </ac:grpSpMkLst>
        </pc:gr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5" creationId="{8CF42176-83BB-7CA1-2DCD-3DEAC4EEFB29}"/>
          </ac:grpSpMkLst>
        </pc:gr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13" creationId="{9803B7E0-B5AA-02CB-D8A5-906AE39EA8DE}"/>
          </ac:grpSpMkLst>
        </pc:gr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16" creationId="{4C2E04A8-7196-0239-7505-797152D340BC}"/>
          </ac:grpSpMkLst>
        </pc:grpChg>
        <pc:grpChg chg="mod">
          <ac:chgData name="UK C" userId="e84ca0bcce495128" providerId="LiveId" clId="{5D3254AA-F9E6-491A-BE71-0FB339C1256A}" dt="2025-09-28T16:15:12.648" v="14027" actId="1076"/>
          <ac:grpSpMkLst>
            <pc:docMk/>
            <pc:sldMk cId="657364345" sldId="282"/>
            <ac:grpSpMk id="19" creationId="{FEC708F3-8C02-1950-13ED-524B09EAF406}"/>
          </ac:grpSpMkLst>
        </pc:grpChg>
      </pc:sldChg>
      <pc:sldChg chg="add del">
        <pc:chgData name="UK C" userId="e84ca0bcce495128" providerId="LiveId" clId="{5D3254AA-F9E6-491A-BE71-0FB339C1256A}" dt="2025-09-28T16:14:40.483" v="14025" actId="47"/>
        <pc:sldMkLst>
          <pc:docMk/>
          <pc:sldMk cId="2986447038" sldId="283"/>
        </pc:sldMkLst>
      </pc:sldChg>
      <pc:sldChg chg="addSp delSp modSp new mod setBg">
        <pc:chgData name="UK C" userId="e84ca0bcce495128" providerId="LiveId" clId="{5D3254AA-F9E6-491A-BE71-0FB339C1256A}" dt="2025-09-28T10:23:50.427" v="684" actId="1037"/>
        <pc:sldMkLst>
          <pc:docMk/>
          <pc:sldMk cId="979964811" sldId="284"/>
        </pc:sldMkLst>
        <pc:spChg chg="del">
          <ac:chgData name="UK C" userId="e84ca0bcce495128" providerId="LiveId" clId="{5D3254AA-F9E6-491A-BE71-0FB339C1256A}" dt="2025-09-28T10:21:36.617" v="558" actId="478"/>
          <ac:spMkLst>
            <pc:docMk/>
            <pc:sldMk cId="979964811" sldId="284"/>
            <ac:spMk id="2" creationId="{FD021AC3-3865-4EFE-AC61-D16E9CD98C84}"/>
          </ac:spMkLst>
        </pc:spChg>
        <pc:spChg chg="del">
          <ac:chgData name="UK C" userId="e84ca0bcce495128" providerId="LiveId" clId="{5D3254AA-F9E6-491A-BE71-0FB339C1256A}" dt="2025-09-28T10:21:36.617" v="558" actId="478"/>
          <ac:spMkLst>
            <pc:docMk/>
            <pc:sldMk cId="979964811" sldId="284"/>
            <ac:spMk id="3" creationId="{A34A84A5-E8ED-AEE6-7363-10CBCD60D3F5}"/>
          </ac:spMkLst>
        </pc:spChg>
        <pc:spChg chg="add mod">
          <ac:chgData name="UK C" userId="e84ca0bcce495128" providerId="LiveId" clId="{5D3254AA-F9E6-491A-BE71-0FB339C1256A}" dt="2025-09-28T10:22:35.894" v="633" actId="1076"/>
          <ac:spMkLst>
            <pc:docMk/>
            <pc:sldMk cId="979964811" sldId="284"/>
            <ac:spMk id="5" creationId="{808D2B60-CBCA-5420-08C7-38B88646F2ED}"/>
          </ac:spMkLst>
        </pc:spChg>
        <pc:spChg chg="add mod">
          <ac:chgData name="UK C" userId="e84ca0bcce495128" providerId="LiveId" clId="{5D3254AA-F9E6-491A-BE71-0FB339C1256A}" dt="2025-09-28T10:23:50.427" v="684" actId="1037"/>
          <ac:spMkLst>
            <pc:docMk/>
            <pc:sldMk cId="979964811" sldId="284"/>
            <ac:spMk id="8" creationId="{18ED61DB-7E67-20A9-9C5A-8659A4E0998D}"/>
          </ac:spMkLst>
        </pc:spChg>
        <pc:picChg chg="add mod">
          <ac:chgData name="UK C" userId="e84ca0bcce495128" providerId="LiveId" clId="{5D3254AA-F9E6-491A-BE71-0FB339C1256A}" dt="2025-09-28T10:21:50.201" v="562" actId="1076"/>
          <ac:picMkLst>
            <pc:docMk/>
            <pc:sldMk cId="979964811" sldId="284"/>
            <ac:picMk id="4" creationId="{EA8F704B-73B6-168A-52DF-178730F56998}"/>
          </ac:picMkLst>
        </pc:picChg>
        <pc:picChg chg="add del mod">
          <ac:chgData name="UK C" userId="e84ca0bcce495128" providerId="LiveId" clId="{5D3254AA-F9E6-491A-BE71-0FB339C1256A}" dt="2025-09-28T10:23:21.098" v="641" actId="478"/>
          <ac:picMkLst>
            <pc:docMk/>
            <pc:sldMk cId="979964811" sldId="284"/>
            <ac:picMk id="7" creationId="{4E3C4905-7FC6-A0D7-C3A5-4AC352782CC5}"/>
          </ac:picMkLst>
        </pc:picChg>
      </pc:sldChg>
      <pc:sldChg chg="addSp delSp modSp add mod">
        <pc:chgData name="UK C" userId="e84ca0bcce495128" providerId="LiveId" clId="{5D3254AA-F9E6-491A-BE71-0FB339C1256A}" dt="2025-09-28T11:14:51.803" v="2525" actId="14826"/>
        <pc:sldMkLst>
          <pc:docMk/>
          <pc:sldMk cId="1777657123" sldId="285"/>
        </pc:sldMkLst>
        <pc:spChg chg="add mod topLvl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2" creationId="{7AAA14C3-0C5C-6841-ADE6-5B581AB45210}"/>
          </ac:spMkLst>
        </pc:spChg>
        <pc:spChg chg="add mod topLvl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3" creationId="{666B7BBE-67B0-8EFE-9E79-09511D28C8F6}"/>
          </ac:spMkLst>
        </pc:spChg>
        <pc:spChg chg="add mod topLvl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4" creationId="{5D2D422F-041F-70F0-661F-5057451CC279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11" creationId="{A4EEC717-39FB-17B5-BE3A-40A00A036C2D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12" creationId="{5B28389C-61C8-E9CA-05E2-C1DF107DC367}"/>
          </ac:spMkLst>
        </pc:spChg>
        <pc:spChg chg="del">
          <ac:chgData name="UK C" userId="e84ca0bcce495128" providerId="LiveId" clId="{5D3254AA-F9E6-491A-BE71-0FB339C1256A}" dt="2025-09-28T11:00:18.355" v="1270" actId="478"/>
          <ac:spMkLst>
            <pc:docMk/>
            <pc:sldMk cId="1777657123" sldId="285"/>
            <ac:spMk id="14" creationId="{928B6F0F-E187-D1EF-F7D8-4B6BEF2E25C8}"/>
          </ac:spMkLst>
        </pc:spChg>
        <pc:spChg chg="del">
          <ac:chgData name="UK C" userId="e84ca0bcce495128" providerId="LiveId" clId="{5D3254AA-F9E6-491A-BE71-0FB339C1256A}" dt="2025-09-28T11:00:18.355" v="1270" actId="478"/>
          <ac:spMkLst>
            <pc:docMk/>
            <pc:sldMk cId="1777657123" sldId="285"/>
            <ac:spMk id="15" creationId="{3C5B843B-5EDA-84EC-02FB-7DE19B8CFA9A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17" creationId="{577A5486-54BE-9993-35B2-3727AB5E9AC7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19" creationId="{0B34FEEF-B34E-9C93-F4E2-4902925F226C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21" creationId="{F4B24EC5-80C1-82B9-7AEB-2F9E8538B68E}"/>
          </ac:spMkLst>
        </pc:spChg>
        <pc:spChg chg="add mod">
          <ac:chgData name="UK C" userId="e84ca0bcce495128" providerId="LiveId" clId="{5D3254AA-F9E6-491A-BE71-0FB339C1256A}" dt="2025-09-28T11:06:39.697" v="1823" actId="164"/>
          <ac:spMkLst>
            <pc:docMk/>
            <pc:sldMk cId="1777657123" sldId="285"/>
            <ac:spMk id="22" creationId="{AB065DE4-929D-1269-A9A9-D4EBE9B569E0}"/>
          </ac:spMkLst>
        </pc:spChg>
        <pc:spChg chg="add del mod">
          <ac:chgData name="UK C" userId="e84ca0bcce495128" providerId="LiveId" clId="{5D3254AA-F9E6-491A-BE71-0FB339C1256A}" dt="2025-09-28T11:11:03.845" v="2449" actId="21"/>
          <ac:spMkLst>
            <pc:docMk/>
            <pc:sldMk cId="1777657123" sldId="285"/>
            <ac:spMk id="28" creationId="{FB372334-54A5-0083-9E0F-BE40A8C5AE77}"/>
          </ac:spMkLst>
        </pc:spChg>
        <pc:spChg chg="add mod">
          <ac:chgData name="UK C" userId="e84ca0bcce495128" providerId="LiveId" clId="{5D3254AA-F9E6-491A-BE71-0FB339C1256A}" dt="2025-09-28T11:13:08.727" v="2514" actId="1035"/>
          <ac:spMkLst>
            <pc:docMk/>
            <pc:sldMk cId="1777657123" sldId="285"/>
            <ac:spMk id="29" creationId="{CCDDB707-C5A5-D237-F786-A74AFC1F7348}"/>
          </ac:spMkLst>
        </pc:spChg>
        <pc:grpChg chg="add del mod">
          <ac:chgData name="UK C" userId="e84ca0bcce495128" providerId="LiveId" clId="{5D3254AA-F9E6-491A-BE71-0FB339C1256A}" dt="2025-09-28T11:00:57.818" v="1282" actId="165"/>
          <ac:grpSpMkLst>
            <pc:docMk/>
            <pc:sldMk cId="1777657123" sldId="285"/>
            <ac:grpSpMk id="5" creationId="{AB559BBE-83B5-9641-358E-D16E363212E4}"/>
          </ac:grpSpMkLst>
        </pc:grpChg>
        <pc:grpChg chg="del">
          <ac:chgData name="UK C" userId="e84ca0bcce495128" providerId="LiveId" clId="{5D3254AA-F9E6-491A-BE71-0FB339C1256A}" dt="2025-09-28T11:00:18.355" v="1270" actId="478"/>
          <ac:grpSpMkLst>
            <pc:docMk/>
            <pc:sldMk cId="1777657123" sldId="285"/>
            <ac:grpSpMk id="23" creationId="{8B341F7C-12CF-4783-E26F-98FA8B385D0D}"/>
          </ac:grpSpMkLst>
        </pc:grpChg>
        <pc:grpChg chg="add mod">
          <ac:chgData name="UK C" userId="e84ca0bcce495128" providerId="LiveId" clId="{5D3254AA-F9E6-491A-BE71-0FB339C1256A}" dt="2025-09-28T11:13:08.727" v="2514" actId="1035"/>
          <ac:grpSpMkLst>
            <pc:docMk/>
            <pc:sldMk cId="1777657123" sldId="285"/>
            <ac:grpSpMk id="27" creationId="{F88A637F-7FC2-E4CB-885B-F3CC91E9F172}"/>
          </ac:grpSpMkLst>
        </pc:grpChg>
        <pc:picChg chg="del">
          <ac:chgData name="UK C" userId="e84ca0bcce495128" providerId="LiveId" clId="{5D3254AA-F9E6-491A-BE71-0FB339C1256A}" dt="2025-09-28T11:00:27.566" v="1271" actId="478"/>
          <ac:picMkLst>
            <pc:docMk/>
            <pc:sldMk cId="1777657123" sldId="285"/>
            <ac:picMk id="13" creationId="{D3E4007B-F978-C44A-C75E-4F702C4A3FDB}"/>
          </ac:picMkLst>
        </pc:picChg>
        <pc:picChg chg="add mod">
          <ac:chgData name="UK C" userId="e84ca0bcce495128" providerId="LiveId" clId="{5D3254AA-F9E6-491A-BE71-0FB339C1256A}" dt="2025-09-28T11:13:54.765" v="2521" actId="1076"/>
          <ac:picMkLst>
            <pc:docMk/>
            <pc:sldMk cId="1777657123" sldId="285"/>
            <ac:picMk id="31" creationId="{FFDE54AB-8F73-E552-DE2E-F09EC903D8EA}"/>
          </ac:picMkLst>
        </pc:picChg>
        <pc:picChg chg="add mod">
          <ac:chgData name="UK C" userId="e84ca0bcce495128" providerId="LiveId" clId="{5D3254AA-F9E6-491A-BE71-0FB339C1256A}" dt="2025-09-28T11:14:25.427" v="2524" actId="14826"/>
          <ac:picMkLst>
            <pc:docMk/>
            <pc:sldMk cId="1777657123" sldId="285"/>
            <ac:picMk id="32" creationId="{F07643DD-93A5-4E15-B9BC-842D0A881628}"/>
          </ac:picMkLst>
        </pc:picChg>
        <pc:picChg chg="add mod">
          <ac:chgData name="UK C" userId="e84ca0bcce495128" providerId="LiveId" clId="{5D3254AA-F9E6-491A-BE71-0FB339C1256A}" dt="2025-09-28T11:14:51.803" v="2525" actId="14826"/>
          <ac:picMkLst>
            <pc:docMk/>
            <pc:sldMk cId="1777657123" sldId="285"/>
            <ac:picMk id="33" creationId="{F32040FF-1F05-9372-9644-21555DD7391C}"/>
          </ac:picMkLst>
        </pc:picChg>
        <pc:cxnChg chg="add mod">
          <ac:chgData name="UK C" userId="e84ca0bcce495128" providerId="LiveId" clId="{5D3254AA-F9E6-491A-BE71-0FB339C1256A}" dt="2025-09-28T11:06:30.788" v="1820" actId="692"/>
          <ac:cxnSpMkLst>
            <pc:docMk/>
            <pc:sldMk cId="1777657123" sldId="285"/>
            <ac:cxnSpMk id="25" creationId="{99A0069C-39D1-74EE-F0F3-D01B2A31ACEE}"/>
          </ac:cxnSpMkLst>
        </pc:cxnChg>
        <pc:cxnChg chg="add mod">
          <ac:chgData name="UK C" userId="e84ca0bcce495128" providerId="LiveId" clId="{5D3254AA-F9E6-491A-BE71-0FB339C1256A}" dt="2025-09-28T11:06:36.500" v="1822" actId="408"/>
          <ac:cxnSpMkLst>
            <pc:docMk/>
            <pc:sldMk cId="1777657123" sldId="285"/>
            <ac:cxnSpMk id="26" creationId="{167D20FC-C4A3-C425-ACAE-93D46567563F}"/>
          </ac:cxnSpMkLst>
        </pc:cxnChg>
      </pc:sldChg>
      <pc:sldChg chg="addSp delSp modSp add mod">
        <pc:chgData name="UK C" userId="e84ca0bcce495128" providerId="LiveId" clId="{5D3254AA-F9E6-491A-BE71-0FB339C1256A}" dt="2025-09-28T12:08:53.650" v="5629" actId="20577"/>
        <pc:sldMkLst>
          <pc:docMk/>
          <pc:sldMk cId="1689807671" sldId="286"/>
        </pc:sldMkLst>
        <pc:spChg chg="add del mod">
          <ac:chgData name="UK C" userId="e84ca0bcce495128" providerId="LiveId" clId="{5D3254AA-F9E6-491A-BE71-0FB339C1256A}" dt="2025-09-28T11:53:31.556" v="4357" actId="478"/>
          <ac:spMkLst>
            <pc:docMk/>
            <pc:sldMk cId="1689807671" sldId="286"/>
            <ac:spMk id="2" creationId="{E5E08DA0-6C8C-E2A7-1740-22834D0084B1}"/>
          </ac:spMkLst>
        </pc:spChg>
        <pc:spChg chg="add mod">
          <ac:chgData name="UK C" userId="e84ca0bcce495128" providerId="LiveId" clId="{5D3254AA-F9E6-491A-BE71-0FB339C1256A}" dt="2025-09-28T11:53:48.196" v="4363" actId="207"/>
          <ac:spMkLst>
            <pc:docMk/>
            <pc:sldMk cId="1689807671" sldId="286"/>
            <ac:spMk id="3" creationId="{D593FF85-7868-415E-4DD2-BB71C8C6F227}"/>
          </ac:spMkLst>
        </pc:spChg>
        <pc:spChg chg="mod topLvl">
          <ac:chgData name="UK C" userId="e84ca0bcce495128" providerId="LiveId" clId="{5D3254AA-F9E6-491A-BE71-0FB339C1256A}" dt="2025-09-28T12:02:26.105" v="5163" actId="165"/>
          <ac:spMkLst>
            <pc:docMk/>
            <pc:sldMk cId="1689807671" sldId="286"/>
            <ac:spMk id="5" creationId="{F6C49CF2-84C8-D5EE-E99F-824D2E89FD58}"/>
          </ac:spMkLst>
        </pc:spChg>
        <pc:spChg chg="del mod topLvl">
          <ac:chgData name="UK C" userId="e84ca0bcce495128" providerId="LiveId" clId="{5D3254AA-F9E6-491A-BE71-0FB339C1256A}" dt="2025-09-28T12:02:28.434" v="5164" actId="478"/>
          <ac:spMkLst>
            <pc:docMk/>
            <pc:sldMk cId="1689807671" sldId="286"/>
            <ac:spMk id="11" creationId="{8F6A894A-C990-CFD1-7A21-9EC49EC9D76A}"/>
          </ac:spMkLst>
        </pc:spChg>
        <pc:spChg chg="mod">
          <ac:chgData name="UK C" userId="e84ca0bcce495128" providerId="LiveId" clId="{5D3254AA-F9E6-491A-BE71-0FB339C1256A}" dt="2025-09-28T11:58:36.045" v="4726" actId="207"/>
          <ac:spMkLst>
            <pc:docMk/>
            <pc:sldMk cId="1689807671" sldId="286"/>
            <ac:spMk id="13" creationId="{C9CD06D1-E9AF-4343-69DE-703AB078CD98}"/>
          </ac:spMkLst>
        </pc:spChg>
        <pc:spChg chg="mod">
          <ac:chgData name="UK C" userId="e84ca0bcce495128" providerId="LiveId" clId="{5D3254AA-F9E6-491A-BE71-0FB339C1256A}" dt="2025-09-28T11:58:36.045" v="4726" actId="207"/>
          <ac:spMkLst>
            <pc:docMk/>
            <pc:sldMk cId="1689807671" sldId="286"/>
            <ac:spMk id="17" creationId="{3BC4AE24-46AF-841F-970E-0B422B4282A1}"/>
          </ac:spMkLst>
        </pc:spChg>
        <pc:spChg chg="del">
          <ac:chgData name="UK C" userId="e84ca0bcce495128" providerId="LiveId" clId="{5D3254AA-F9E6-491A-BE71-0FB339C1256A}" dt="2025-09-28T11:51:49.387" v="4102" actId="478"/>
          <ac:spMkLst>
            <pc:docMk/>
            <pc:sldMk cId="1689807671" sldId="286"/>
            <ac:spMk id="20" creationId="{54DCD0CD-7FF1-A4CD-DC80-C4CF2DF7A010}"/>
          </ac:spMkLst>
        </pc:spChg>
        <pc:spChg chg="mod">
          <ac:chgData name="UK C" userId="e84ca0bcce495128" providerId="LiveId" clId="{5D3254AA-F9E6-491A-BE71-0FB339C1256A}" dt="2025-09-28T11:56:50.956" v="4537" actId="571"/>
          <ac:spMkLst>
            <pc:docMk/>
            <pc:sldMk cId="1689807671" sldId="286"/>
            <ac:spMk id="21" creationId="{77E0831A-4E9F-5D0F-8311-9CC61308D7B3}"/>
          </ac:spMkLst>
        </pc:spChg>
        <pc:spChg chg="add del mod">
          <ac:chgData name="UK C" userId="e84ca0bcce495128" providerId="LiveId" clId="{5D3254AA-F9E6-491A-BE71-0FB339C1256A}" dt="2025-09-28T11:57:08.148" v="4541" actId="478"/>
          <ac:spMkLst>
            <pc:docMk/>
            <pc:sldMk cId="1689807671" sldId="286"/>
            <ac:spMk id="23" creationId="{9A1491C0-D63F-750E-3596-CDD252859FD4}"/>
          </ac:spMkLst>
        </pc:spChg>
        <pc:spChg chg="add mod">
          <ac:chgData name="UK C" userId="e84ca0bcce495128" providerId="LiveId" clId="{5D3254AA-F9E6-491A-BE71-0FB339C1256A}" dt="2025-09-28T11:59:10.354" v="4792" actId="20577"/>
          <ac:spMkLst>
            <pc:docMk/>
            <pc:sldMk cId="1689807671" sldId="286"/>
            <ac:spMk id="24" creationId="{9F93BA49-7BC8-7468-430D-0316BD53746B}"/>
          </ac:spMkLst>
        </pc:spChg>
        <pc:spChg chg="mod">
          <ac:chgData name="UK C" userId="e84ca0bcce495128" providerId="LiveId" clId="{5D3254AA-F9E6-491A-BE71-0FB339C1256A}" dt="2025-09-28T12:01:12.098" v="5158" actId="20577"/>
          <ac:spMkLst>
            <pc:docMk/>
            <pc:sldMk cId="1689807671" sldId="286"/>
            <ac:spMk id="26" creationId="{FBB7B25A-E408-AC73-19F1-660A3E928989}"/>
          </ac:spMkLst>
        </pc:spChg>
        <pc:spChg chg="add del mod">
          <ac:chgData name="UK C" userId="e84ca0bcce495128" providerId="LiveId" clId="{5D3254AA-F9E6-491A-BE71-0FB339C1256A}" dt="2025-09-28T12:02:23.798" v="5160" actId="478"/>
          <ac:spMkLst>
            <pc:docMk/>
            <pc:sldMk cId="1689807671" sldId="286"/>
            <ac:spMk id="28" creationId="{A7854F0A-AFDF-CAB8-A8BE-2D7322AD1ED8}"/>
          </ac:spMkLst>
        </pc:spChg>
        <pc:spChg chg="add mod">
          <ac:chgData name="UK C" userId="e84ca0bcce495128" providerId="LiveId" clId="{5D3254AA-F9E6-491A-BE71-0FB339C1256A}" dt="2025-09-28T12:02:34.080" v="5166" actId="1076"/>
          <ac:spMkLst>
            <pc:docMk/>
            <pc:sldMk cId="1689807671" sldId="286"/>
            <ac:spMk id="29" creationId="{8C815055-B373-3401-A0CE-FE6AD057A512}"/>
          </ac:spMkLst>
        </pc:spChg>
        <pc:spChg chg="add mod">
          <ac:chgData name="UK C" userId="e84ca0bcce495128" providerId="LiveId" clId="{5D3254AA-F9E6-491A-BE71-0FB339C1256A}" dt="2025-09-28T12:03:12.565" v="5232" actId="20577"/>
          <ac:spMkLst>
            <pc:docMk/>
            <pc:sldMk cId="1689807671" sldId="286"/>
            <ac:spMk id="30" creationId="{2BF69699-5E2A-C5CD-6124-4EB1CE4693AD}"/>
          </ac:spMkLst>
        </pc:spChg>
        <pc:spChg chg="mod topLvl">
          <ac:chgData name="UK C" userId="e84ca0bcce495128" providerId="LiveId" clId="{5D3254AA-F9E6-491A-BE71-0FB339C1256A}" dt="2025-09-28T12:05:33.246" v="5346" actId="255"/>
          <ac:spMkLst>
            <pc:docMk/>
            <pc:sldMk cId="1689807671" sldId="286"/>
            <ac:spMk id="32" creationId="{85CA1EEB-EAD0-394D-90AD-644B9B24C032}"/>
          </ac:spMkLst>
        </pc:spChg>
        <pc:spChg chg="mod">
          <ac:chgData name="UK C" userId="e84ca0bcce495128" providerId="LiveId" clId="{5D3254AA-F9E6-491A-BE71-0FB339C1256A}" dt="2025-09-28T12:02:31.194" v="5165" actId="571"/>
          <ac:spMkLst>
            <pc:docMk/>
            <pc:sldMk cId="1689807671" sldId="286"/>
            <ac:spMk id="35" creationId="{CF423C9F-0C88-0E2A-8798-0FAE88CEDEC3}"/>
          </ac:spMkLst>
        </pc:spChg>
        <pc:spChg chg="add mod">
          <ac:chgData name="UK C" userId="e84ca0bcce495128" providerId="LiveId" clId="{5D3254AA-F9E6-491A-BE71-0FB339C1256A}" dt="2025-09-28T12:08:01.417" v="5439" actId="20577"/>
          <ac:spMkLst>
            <pc:docMk/>
            <pc:sldMk cId="1689807671" sldId="286"/>
            <ac:spMk id="37" creationId="{1FDA7C75-445A-BE7E-165C-5452A8C42877}"/>
          </ac:spMkLst>
        </pc:spChg>
        <pc:spChg chg="mod">
          <ac:chgData name="UK C" userId="e84ca0bcce495128" providerId="LiveId" clId="{5D3254AA-F9E6-491A-BE71-0FB339C1256A}" dt="2025-09-28T12:08:19.388" v="5512" actId="20577"/>
          <ac:spMkLst>
            <pc:docMk/>
            <pc:sldMk cId="1689807671" sldId="286"/>
            <ac:spMk id="39" creationId="{3C085B39-59AF-908B-5A4A-7B739E71322F}"/>
          </ac:spMkLst>
        </pc:spChg>
        <pc:spChg chg="add del mod topLvl">
          <ac:chgData name="UK C" userId="e84ca0bcce495128" providerId="LiveId" clId="{5D3254AA-F9E6-491A-BE71-0FB339C1256A}" dt="2025-09-28T12:05:02.526" v="5307" actId="478"/>
          <ac:spMkLst>
            <pc:docMk/>
            <pc:sldMk cId="1689807671" sldId="286"/>
            <ac:spMk id="41" creationId="{3EE829E2-40BC-41B0-9C69-D4A86675619E}"/>
          </ac:spMkLst>
        </pc:spChg>
        <pc:spChg chg="add mod">
          <ac:chgData name="UK C" userId="e84ca0bcce495128" providerId="LiveId" clId="{5D3254AA-F9E6-491A-BE71-0FB339C1256A}" dt="2025-09-28T12:06:52.063" v="5361" actId="255"/>
          <ac:spMkLst>
            <pc:docMk/>
            <pc:sldMk cId="1689807671" sldId="286"/>
            <ac:spMk id="43" creationId="{AD5D1FA3-5946-429F-9ED2-919C8FC8CCCE}"/>
          </ac:spMkLst>
        </pc:spChg>
        <pc:spChg chg="mod">
          <ac:chgData name="UK C" userId="e84ca0bcce495128" providerId="LiveId" clId="{5D3254AA-F9E6-491A-BE71-0FB339C1256A}" dt="2025-09-28T12:05:38.014" v="5347" actId="255"/>
          <ac:spMkLst>
            <pc:docMk/>
            <pc:sldMk cId="1689807671" sldId="286"/>
            <ac:spMk id="46" creationId="{3D87A95D-E908-F0BD-3CE0-87EE10DDCB59}"/>
          </ac:spMkLst>
        </pc:spChg>
        <pc:spChg chg="mod">
          <ac:chgData name="UK C" userId="e84ca0bcce495128" providerId="LiveId" clId="{5D3254AA-F9E6-491A-BE71-0FB339C1256A}" dt="2025-09-28T12:06:47.041" v="5360" actId="255"/>
          <ac:spMkLst>
            <pc:docMk/>
            <pc:sldMk cId="1689807671" sldId="286"/>
            <ac:spMk id="47" creationId="{0862964F-32D9-70E4-24B9-F6707595E138}"/>
          </ac:spMkLst>
        </pc:spChg>
        <pc:spChg chg="mod">
          <ac:chgData name="UK C" userId="e84ca0bcce495128" providerId="LiveId" clId="{5D3254AA-F9E6-491A-BE71-0FB339C1256A}" dt="2025-09-28T12:08:53.650" v="5629" actId="20577"/>
          <ac:spMkLst>
            <pc:docMk/>
            <pc:sldMk cId="1689807671" sldId="286"/>
            <ac:spMk id="49" creationId="{C9EB8DFA-D78F-383F-3304-670D667CC562}"/>
          </ac:spMkLst>
        </pc:spChg>
        <pc:grpChg chg="add del">
          <ac:chgData name="UK C" userId="e84ca0bcce495128" providerId="LiveId" clId="{5D3254AA-F9E6-491A-BE71-0FB339C1256A}" dt="2025-09-28T12:02:26.105" v="5163" actId="165"/>
          <ac:grpSpMkLst>
            <pc:docMk/>
            <pc:sldMk cId="1689807671" sldId="286"/>
            <ac:grpSpMk id="12" creationId="{95843EBF-949C-555C-718F-35F1D7FCDAC3}"/>
          </ac:grpSpMkLst>
        </pc:grpChg>
        <pc:grpChg chg="add mod">
          <ac:chgData name="UK C" userId="e84ca0bcce495128" providerId="LiveId" clId="{5D3254AA-F9E6-491A-BE71-0FB339C1256A}" dt="2025-09-28T11:56:14.443" v="4535" actId="164"/>
          <ac:grpSpMkLst>
            <pc:docMk/>
            <pc:sldMk cId="1689807671" sldId="286"/>
            <ac:grpSpMk id="15" creationId="{FEDE0144-8196-4129-0873-5DD0BE40CC3C}"/>
          </ac:grpSpMkLst>
        </pc:grpChg>
        <pc:grpChg chg="add mod">
          <ac:chgData name="UK C" userId="e84ca0bcce495128" providerId="LiveId" clId="{5D3254AA-F9E6-491A-BE71-0FB339C1256A}" dt="2025-09-28T11:56:46.645" v="4536" actId="571"/>
          <ac:grpSpMkLst>
            <pc:docMk/>
            <pc:sldMk cId="1689807671" sldId="286"/>
            <ac:grpSpMk id="16" creationId="{FD4D5042-67DE-4A32-54AF-85F08C36931C}"/>
          </ac:grpSpMkLst>
        </pc:grpChg>
        <pc:grpChg chg="add del mod">
          <ac:chgData name="UK C" userId="e84ca0bcce495128" providerId="LiveId" clId="{5D3254AA-F9E6-491A-BE71-0FB339C1256A}" dt="2025-09-28T11:57:08.763" v="4542" actId="478"/>
          <ac:grpSpMkLst>
            <pc:docMk/>
            <pc:sldMk cId="1689807671" sldId="286"/>
            <ac:grpSpMk id="19" creationId="{C6FDADBC-1FB8-52F1-EA84-6D21CF80C570}"/>
          </ac:grpSpMkLst>
        </pc:grpChg>
        <pc:grpChg chg="add mod">
          <ac:chgData name="UK C" userId="e84ca0bcce495128" providerId="LiveId" clId="{5D3254AA-F9E6-491A-BE71-0FB339C1256A}" dt="2025-09-28T11:57:12.821" v="4543" actId="571"/>
          <ac:grpSpMkLst>
            <pc:docMk/>
            <pc:sldMk cId="1689807671" sldId="286"/>
            <ac:grpSpMk id="25" creationId="{B30BA4C2-0DAF-3F9A-3E0F-21AB3190169E}"/>
          </ac:grpSpMkLst>
        </pc:grpChg>
        <pc:grpChg chg="del mod">
          <ac:chgData name="UK C" userId="e84ca0bcce495128" providerId="LiveId" clId="{5D3254AA-F9E6-491A-BE71-0FB339C1256A}" dt="2025-09-28T12:03:41.709" v="5233" actId="165"/>
          <ac:grpSpMkLst>
            <pc:docMk/>
            <pc:sldMk cId="1689807671" sldId="286"/>
            <ac:grpSpMk id="31" creationId="{CFF7220A-CAE7-1D8C-1F71-EE61F1590B58}"/>
          </ac:grpSpMkLst>
        </pc:grpChg>
        <pc:grpChg chg="del mod">
          <ac:chgData name="UK C" userId="e84ca0bcce495128" providerId="LiveId" clId="{5D3254AA-F9E6-491A-BE71-0FB339C1256A}" dt="2025-09-28T12:05:58.177" v="5348" actId="478"/>
          <ac:grpSpMkLst>
            <pc:docMk/>
            <pc:sldMk cId="1689807671" sldId="286"/>
            <ac:grpSpMk id="34" creationId="{E288C942-5726-8767-7D6C-80C05545A7EF}"/>
          </ac:grpSpMkLst>
        </pc:grpChg>
        <pc:grpChg chg="add mod">
          <ac:chgData name="UK C" userId="e84ca0bcce495128" providerId="LiveId" clId="{5D3254AA-F9E6-491A-BE71-0FB339C1256A}" dt="2025-09-28T12:06:14.852" v="5351" actId="1076"/>
          <ac:grpSpMkLst>
            <pc:docMk/>
            <pc:sldMk cId="1689807671" sldId="286"/>
            <ac:grpSpMk id="38" creationId="{CF324F9E-D74F-FE4A-874B-28696615B07E}"/>
          </ac:grpSpMkLst>
        </pc:grpChg>
        <pc:grpChg chg="add del mod">
          <ac:chgData name="UK C" userId="e84ca0bcce495128" providerId="LiveId" clId="{5D3254AA-F9E6-491A-BE71-0FB339C1256A}" dt="2025-09-28T12:04:34.969" v="5282" actId="165"/>
          <ac:grpSpMkLst>
            <pc:docMk/>
            <pc:sldMk cId="1689807671" sldId="286"/>
            <ac:grpSpMk id="42" creationId="{40127E2C-3E7A-D128-FEC3-AE7D70AE1B70}"/>
          </ac:grpSpMkLst>
        </pc:grpChg>
        <pc:grpChg chg="add mod">
          <ac:chgData name="UK C" userId="e84ca0bcce495128" providerId="LiveId" clId="{5D3254AA-F9E6-491A-BE71-0FB339C1256A}" dt="2025-09-28T12:06:34.829" v="5358" actId="164"/>
          <ac:grpSpMkLst>
            <pc:docMk/>
            <pc:sldMk cId="1689807671" sldId="286"/>
            <ac:grpSpMk id="44" creationId="{6DFD6199-5C10-CD79-1672-432C0E4581E8}"/>
          </ac:grpSpMkLst>
        </pc:grpChg>
        <pc:grpChg chg="add mod">
          <ac:chgData name="UK C" userId="e84ca0bcce495128" providerId="LiveId" clId="{5D3254AA-F9E6-491A-BE71-0FB339C1256A}" dt="2025-09-28T12:06:34.829" v="5358" actId="164"/>
          <ac:grpSpMkLst>
            <pc:docMk/>
            <pc:sldMk cId="1689807671" sldId="286"/>
            <ac:grpSpMk id="45" creationId="{D3C6367D-36B7-DB76-BA81-C63E7C3874F0}"/>
          </ac:grpSpMkLst>
        </pc:grpChg>
        <pc:grpChg chg="add mod">
          <ac:chgData name="UK C" userId="e84ca0bcce495128" providerId="LiveId" clId="{5D3254AA-F9E6-491A-BE71-0FB339C1256A}" dt="2025-09-28T12:06:10.938" v="5350" actId="571"/>
          <ac:grpSpMkLst>
            <pc:docMk/>
            <pc:sldMk cId="1689807671" sldId="286"/>
            <ac:grpSpMk id="48" creationId="{500D5D38-23B6-F800-07B6-EF6E83F77F20}"/>
          </ac:grpSpMkLst>
        </pc:grpChg>
        <pc:grpChg chg="add mod">
          <ac:chgData name="UK C" userId="e84ca0bcce495128" providerId="LiveId" clId="{5D3254AA-F9E6-491A-BE71-0FB339C1256A}" dt="2025-09-28T12:06:38.568" v="5359" actId="14100"/>
          <ac:grpSpMkLst>
            <pc:docMk/>
            <pc:sldMk cId="1689807671" sldId="286"/>
            <ac:grpSpMk id="51" creationId="{6135CE72-6A82-08EB-FD2E-9176ED517F6E}"/>
          </ac:grpSpMkLst>
        </pc:grpChg>
        <pc:picChg chg="add mod">
          <ac:chgData name="UK C" userId="e84ca0bcce495128" providerId="LiveId" clId="{5D3254AA-F9E6-491A-BE71-0FB339C1256A}" dt="2025-09-28T11:56:14.443" v="4535" actId="164"/>
          <ac:picMkLst>
            <pc:docMk/>
            <pc:sldMk cId="1689807671" sldId="286"/>
            <ac:picMk id="14" creationId="{6EF58339-A781-D4B2-9742-59A5D19EAD87}"/>
          </ac:picMkLst>
        </pc:picChg>
        <pc:picChg chg="mod">
          <ac:chgData name="UK C" userId="e84ca0bcce495128" providerId="LiveId" clId="{5D3254AA-F9E6-491A-BE71-0FB339C1256A}" dt="2025-09-28T11:56:46.645" v="4536" actId="571"/>
          <ac:picMkLst>
            <pc:docMk/>
            <pc:sldMk cId="1689807671" sldId="286"/>
            <ac:picMk id="18" creationId="{5EDDD29E-7714-CCA0-90F7-3FFB944E340A}"/>
          </ac:picMkLst>
        </pc:picChg>
        <pc:picChg chg="mod">
          <ac:chgData name="UK C" userId="e84ca0bcce495128" providerId="LiveId" clId="{5D3254AA-F9E6-491A-BE71-0FB339C1256A}" dt="2025-09-28T11:56:50.956" v="4537" actId="571"/>
          <ac:picMkLst>
            <pc:docMk/>
            <pc:sldMk cId="1689807671" sldId="286"/>
            <ac:picMk id="22" creationId="{FD4F5ECA-AB0A-6182-042E-0765D29577F7}"/>
          </ac:picMkLst>
        </pc:picChg>
        <pc:picChg chg="mod">
          <ac:chgData name="UK C" userId="e84ca0bcce495128" providerId="LiveId" clId="{5D3254AA-F9E6-491A-BE71-0FB339C1256A}" dt="2025-09-28T11:57:12.821" v="4543" actId="571"/>
          <ac:picMkLst>
            <pc:docMk/>
            <pc:sldMk cId="1689807671" sldId="286"/>
            <ac:picMk id="27" creationId="{1980E7D9-88F7-7891-B63D-ADE54088CE42}"/>
          </ac:picMkLst>
        </pc:picChg>
        <pc:picChg chg="del mod topLvl">
          <ac:chgData name="UK C" userId="e84ca0bcce495128" providerId="LiveId" clId="{5D3254AA-F9E6-491A-BE71-0FB339C1256A}" dt="2025-09-28T12:03:44.685" v="5234" actId="478"/>
          <ac:picMkLst>
            <pc:docMk/>
            <pc:sldMk cId="1689807671" sldId="286"/>
            <ac:picMk id="33" creationId="{8B996412-5415-1476-4B9D-EC1E4F506E02}"/>
          </ac:picMkLst>
        </pc:picChg>
        <pc:picChg chg="mod">
          <ac:chgData name="UK C" userId="e84ca0bcce495128" providerId="LiveId" clId="{5D3254AA-F9E6-491A-BE71-0FB339C1256A}" dt="2025-09-28T12:02:31.194" v="5165" actId="571"/>
          <ac:picMkLst>
            <pc:docMk/>
            <pc:sldMk cId="1689807671" sldId="286"/>
            <ac:picMk id="36" creationId="{0563AFA0-5BF3-116A-09CC-D454BFF2C0BD}"/>
          </ac:picMkLst>
        </pc:picChg>
        <pc:picChg chg="mod">
          <ac:chgData name="UK C" userId="e84ca0bcce495128" providerId="LiveId" clId="{5D3254AA-F9E6-491A-BE71-0FB339C1256A}" dt="2025-09-28T12:02:31.194" v="5165" actId="571"/>
          <ac:picMkLst>
            <pc:docMk/>
            <pc:sldMk cId="1689807671" sldId="286"/>
            <ac:picMk id="40" creationId="{03955D01-FCEC-26AC-1496-09D37FCA70C9}"/>
          </ac:picMkLst>
        </pc:picChg>
        <pc:picChg chg="mod">
          <ac:chgData name="UK C" userId="e84ca0bcce495128" providerId="LiveId" clId="{5D3254AA-F9E6-491A-BE71-0FB339C1256A}" dt="2025-09-28T12:06:10.938" v="5350" actId="571"/>
          <ac:picMkLst>
            <pc:docMk/>
            <pc:sldMk cId="1689807671" sldId="286"/>
            <ac:picMk id="50" creationId="{0A490213-E414-8829-97E4-5F96B336DE4E}"/>
          </ac:picMkLst>
        </pc:picChg>
      </pc:sldChg>
      <pc:sldChg chg="addSp delSp modSp add mod">
        <pc:chgData name="UK C" userId="e84ca0bcce495128" providerId="LiveId" clId="{5D3254AA-F9E6-491A-BE71-0FB339C1256A}" dt="2025-09-28T13:12:40.545" v="8405" actId="255"/>
        <pc:sldMkLst>
          <pc:docMk/>
          <pc:sldMk cId="970246132" sldId="287"/>
        </pc:sldMkLst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2" creationId="{869E2D6B-3AC3-FF9F-E543-E62D427B33EB}"/>
          </ac:spMkLst>
        </pc:spChg>
        <pc:spChg chg="mod">
          <ac:chgData name="UK C" userId="e84ca0bcce495128" providerId="LiveId" clId="{5D3254AA-F9E6-491A-BE71-0FB339C1256A}" dt="2025-09-28T13:05:01.090" v="7516" actId="20577"/>
          <ac:spMkLst>
            <pc:docMk/>
            <pc:sldMk cId="970246132" sldId="287"/>
            <ac:spMk id="4" creationId="{889054A0-A43D-AEE9-F76E-FD6F544D7250}"/>
          </ac:spMkLst>
        </pc:spChg>
        <pc:spChg chg="mod">
          <ac:chgData name="UK C" userId="e84ca0bcce495128" providerId="LiveId" clId="{5D3254AA-F9E6-491A-BE71-0FB339C1256A}" dt="2025-09-28T13:06:27.395" v="7535" actId="20577"/>
          <ac:spMkLst>
            <pc:docMk/>
            <pc:sldMk cId="970246132" sldId="287"/>
            <ac:spMk id="5" creationId="{818E67D7-05D4-B6DB-E5D8-C28FEE0FA1CF}"/>
          </ac:spMkLst>
        </pc:spChg>
        <pc:spChg chg="add del mod">
          <ac:chgData name="UK C" userId="e84ca0bcce495128" providerId="LiveId" clId="{5D3254AA-F9E6-491A-BE71-0FB339C1256A}" dt="2025-09-28T13:07:42.808" v="7778" actId="20577"/>
          <ac:spMkLst>
            <pc:docMk/>
            <pc:sldMk cId="970246132" sldId="287"/>
            <ac:spMk id="11" creationId="{D7D009EE-2198-6534-5CCD-B5084FF02645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12" creationId="{3C94407B-3BE1-21A1-7C19-FB48D8B97740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13" creationId="{F7C01981-0833-7C46-E23C-72346EB1ABD1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14" creationId="{6DC7E77F-3187-9442-54E5-B30F8E616AFE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17" creationId="{3E55998E-F0D2-590E-D0E7-1FC0020FFC59}"/>
          </ac:spMkLst>
        </pc:spChg>
        <pc:spChg chg="add del mod">
          <ac:chgData name="UK C" userId="e84ca0bcce495128" providerId="LiveId" clId="{5D3254AA-F9E6-491A-BE71-0FB339C1256A}" dt="2025-09-28T13:08:31.842" v="7787" actId="478"/>
          <ac:spMkLst>
            <pc:docMk/>
            <pc:sldMk cId="970246132" sldId="287"/>
            <ac:spMk id="19" creationId="{2DDEC877-904A-E139-249B-9C45461A2DF2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23" creationId="{BC045DB7-F89C-B6FF-383B-D5F914EF9511}"/>
          </ac:spMkLst>
        </pc:spChg>
        <pc:spChg chg="add del mod">
          <ac:chgData name="UK C" userId="e84ca0bcce495128" providerId="LiveId" clId="{5D3254AA-F9E6-491A-BE71-0FB339C1256A}" dt="2025-09-28T13:08:22.320" v="7785" actId="478"/>
          <ac:spMkLst>
            <pc:docMk/>
            <pc:sldMk cId="970246132" sldId="287"/>
            <ac:spMk id="24" creationId="{99D6F2F8-77FA-49D3-B16A-65852CB54ECC}"/>
          </ac:spMkLst>
        </pc:spChg>
        <pc:spChg chg="add mod topLvl">
          <ac:chgData name="UK C" userId="e84ca0bcce495128" providerId="LiveId" clId="{5D3254AA-F9E6-491A-BE71-0FB339C1256A}" dt="2025-09-28T13:12:40.545" v="8405" actId="255"/>
          <ac:spMkLst>
            <pc:docMk/>
            <pc:sldMk cId="970246132" sldId="287"/>
            <ac:spMk id="26" creationId="{7B079455-A37B-B5C3-CC38-5F8D88B9C3D2}"/>
          </ac:spMkLst>
        </pc:spChg>
        <pc:grpChg chg="add del mod">
          <ac:chgData name="UK C" userId="e84ca0bcce495128" providerId="LiveId" clId="{5D3254AA-F9E6-491A-BE71-0FB339C1256A}" dt="2025-09-28T13:08:57.506" v="7794" actId="165"/>
          <ac:grpSpMkLst>
            <pc:docMk/>
            <pc:sldMk cId="970246132" sldId="287"/>
            <ac:grpSpMk id="25" creationId="{39B20297-5797-F03E-E7B4-96AC5BDFDD8C}"/>
          </ac:grpSpMkLst>
        </pc:grpChg>
        <pc:grpChg chg="add del mod topLvl">
          <ac:chgData name="UK C" userId="e84ca0bcce495128" providerId="LiveId" clId="{5D3254AA-F9E6-491A-BE71-0FB339C1256A}" dt="2025-09-28T13:09:27.812" v="7804" actId="165"/>
          <ac:grpSpMkLst>
            <pc:docMk/>
            <pc:sldMk cId="970246132" sldId="287"/>
            <ac:grpSpMk id="27" creationId="{28744D34-E4D6-79EF-F253-2111EF8EF0B9}"/>
          </ac:grpSpMkLst>
        </pc:grpChg>
        <pc:grpChg chg="add del mod">
          <ac:chgData name="UK C" userId="e84ca0bcce495128" providerId="LiveId" clId="{5D3254AA-F9E6-491A-BE71-0FB339C1256A}" dt="2025-09-28T13:09:26.836" v="7803" actId="165"/>
          <ac:grpSpMkLst>
            <pc:docMk/>
            <pc:sldMk cId="970246132" sldId="287"/>
            <ac:grpSpMk id="28" creationId="{704A339D-BA28-405B-0190-1EC0C6F2EED9}"/>
          </ac:grpSpMkLst>
        </pc:grpChg>
        <pc:grpChg chg="del">
          <ac:chgData name="UK C" userId="e84ca0bcce495128" providerId="LiveId" clId="{5D3254AA-F9E6-491A-BE71-0FB339C1256A}" dt="2025-09-28T13:07:46.073" v="7779" actId="478"/>
          <ac:grpSpMkLst>
            <pc:docMk/>
            <pc:sldMk cId="970246132" sldId="287"/>
            <ac:grpSpMk id="51" creationId="{8F794FF4-13DC-6F3F-A0CE-B4E72B7803CD}"/>
          </ac:grpSpMkLst>
        </pc:grpChg>
        <pc:cxnChg chg="mod">
          <ac:chgData name="UK C" userId="e84ca0bcce495128" providerId="LiveId" clId="{5D3254AA-F9E6-491A-BE71-0FB339C1256A}" dt="2025-09-28T13:07:46.073" v="7779" actId="478"/>
          <ac:cxnSpMkLst>
            <pc:docMk/>
            <pc:sldMk cId="970246132" sldId="287"/>
            <ac:cxnSpMk id="18" creationId="{4E899718-3003-0743-4B6C-00CF3A96F49E}"/>
          </ac:cxnSpMkLst>
        </pc:cxnChg>
      </pc:sldChg>
      <pc:sldChg chg="addSp delSp modSp add mod">
        <pc:chgData name="UK C" userId="e84ca0bcce495128" providerId="LiveId" clId="{5D3254AA-F9E6-491A-BE71-0FB339C1256A}" dt="2025-09-28T13:36:52.429" v="8699" actId="1076"/>
        <pc:sldMkLst>
          <pc:docMk/>
          <pc:sldMk cId="76075415" sldId="288"/>
        </pc:sldMkLst>
        <pc:spChg chg="del">
          <ac:chgData name="UK C" userId="e84ca0bcce495128" providerId="LiveId" clId="{5D3254AA-F9E6-491A-BE71-0FB339C1256A}" dt="2025-09-28T13:13:44.991" v="8439" actId="478"/>
          <ac:spMkLst>
            <pc:docMk/>
            <pc:sldMk cId="76075415" sldId="288"/>
            <ac:spMk id="2" creationId="{6988F94D-1DBE-EE40-1986-8DDBE20C2434}"/>
          </ac:spMkLst>
        </pc:spChg>
        <pc:spChg chg="mod">
          <ac:chgData name="UK C" userId="e84ca0bcce495128" providerId="LiveId" clId="{5D3254AA-F9E6-491A-BE71-0FB339C1256A}" dt="2025-09-28T13:13:35.103" v="8408" actId="20577"/>
          <ac:spMkLst>
            <pc:docMk/>
            <pc:sldMk cId="76075415" sldId="288"/>
            <ac:spMk id="4" creationId="{4D761663-A41D-7495-3AC3-CE6B42685881}"/>
          </ac:spMkLst>
        </pc:spChg>
        <pc:spChg chg="mod">
          <ac:chgData name="UK C" userId="e84ca0bcce495128" providerId="LiveId" clId="{5D3254AA-F9E6-491A-BE71-0FB339C1256A}" dt="2025-09-28T13:13:40.793" v="8438" actId="20577"/>
          <ac:spMkLst>
            <pc:docMk/>
            <pc:sldMk cId="76075415" sldId="288"/>
            <ac:spMk id="5" creationId="{3209BB70-23C3-C0DC-2572-E27AE4AFD0BD}"/>
          </ac:spMkLst>
        </pc:spChg>
        <pc:spChg chg="del">
          <ac:chgData name="UK C" userId="e84ca0bcce495128" providerId="LiveId" clId="{5D3254AA-F9E6-491A-BE71-0FB339C1256A}" dt="2025-09-28T13:13:44.991" v="8439" actId="478"/>
          <ac:spMkLst>
            <pc:docMk/>
            <pc:sldMk cId="76075415" sldId="288"/>
            <ac:spMk id="11" creationId="{A4C4FCBB-5788-FCC3-ABC8-E0CC4FF672EB}"/>
          </ac:spMkLst>
        </pc:spChg>
        <pc:spChg chg="del">
          <ac:chgData name="UK C" userId="e84ca0bcce495128" providerId="LiveId" clId="{5D3254AA-F9E6-491A-BE71-0FB339C1256A}" dt="2025-09-28T13:13:44.991" v="8439" actId="478"/>
          <ac:spMkLst>
            <pc:docMk/>
            <pc:sldMk cId="76075415" sldId="288"/>
            <ac:spMk id="12" creationId="{548E0753-936A-507E-5A03-DEFA841B77CE}"/>
          </ac:spMkLst>
        </pc:spChg>
        <pc:spChg chg="del">
          <ac:chgData name="UK C" userId="e84ca0bcce495128" providerId="LiveId" clId="{5D3254AA-F9E6-491A-BE71-0FB339C1256A}" dt="2025-09-28T13:13:44.991" v="8439" actId="478"/>
          <ac:spMkLst>
            <pc:docMk/>
            <pc:sldMk cId="76075415" sldId="288"/>
            <ac:spMk id="13" creationId="{EBE1265F-3156-43DE-4E43-54F6874E0EF3}"/>
          </ac:spMkLst>
        </pc:spChg>
        <pc:spChg chg="del">
          <ac:chgData name="UK C" userId="e84ca0bcce495128" providerId="LiveId" clId="{5D3254AA-F9E6-491A-BE71-0FB339C1256A}" dt="2025-09-28T13:13:44.991" v="8439" actId="478"/>
          <ac:spMkLst>
            <pc:docMk/>
            <pc:sldMk cId="76075415" sldId="288"/>
            <ac:spMk id="14" creationId="{E57215C3-CBDB-79D1-1EE6-D85EEF8A28F9}"/>
          </ac:spMkLst>
        </pc:spChg>
        <pc:spChg chg="add mod">
          <ac:chgData name="UK C" userId="e84ca0bcce495128" providerId="LiveId" clId="{5D3254AA-F9E6-491A-BE71-0FB339C1256A}" dt="2025-09-28T13:32:31.874" v="8454" actId="14861"/>
          <ac:spMkLst>
            <pc:docMk/>
            <pc:sldMk cId="76075415" sldId="288"/>
            <ac:spMk id="15" creationId="{E8A0B76B-CE92-7B60-59C3-89FA5610B706}"/>
          </ac:spMkLst>
        </pc:spChg>
        <pc:spChg chg="del">
          <ac:chgData name="UK C" userId="e84ca0bcce495128" providerId="LiveId" clId="{5D3254AA-F9E6-491A-BE71-0FB339C1256A}" dt="2025-09-28T13:13:44.991" v="8439" actId="478"/>
          <ac:spMkLst>
            <pc:docMk/>
            <pc:sldMk cId="76075415" sldId="288"/>
            <ac:spMk id="17" creationId="{A51BB88D-1B44-5714-1ABF-2D43C282A998}"/>
          </ac:spMkLst>
        </pc:spChg>
        <pc:spChg chg="add mod">
          <ac:chgData name="UK C" userId="e84ca0bcce495128" providerId="LiveId" clId="{5D3254AA-F9E6-491A-BE71-0FB339C1256A}" dt="2025-09-28T13:33:13.249" v="8475" actId="207"/>
          <ac:spMkLst>
            <pc:docMk/>
            <pc:sldMk cId="76075415" sldId="288"/>
            <ac:spMk id="19" creationId="{8F8A10CD-818E-7C30-C027-30FE6EF4A3E5}"/>
          </ac:spMkLst>
        </pc:spChg>
        <pc:spChg chg="add del">
          <ac:chgData name="UK C" userId="e84ca0bcce495128" providerId="LiveId" clId="{5D3254AA-F9E6-491A-BE71-0FB339C1256A}" dt="2025-09-28T13:33:03.081" v="8469" actId="478"/>
          <ac:spMkLst>
            <pc:docMk/>
            <pc:sldMk cId="76075415" sldId="288"/>
            <ac:spMk id="20" creationId="{02633FC7-06DB-45BD-2376-EC0748081AA6}"/>
          </ac:spMkLst>
        </pc:spChg>
        <pc:spChg chg="add del mod">
          <ac:chgData name="UK C" userId="e84ca0bcce495128" providerId="LiveId" clId="{5D3254AA-F9E6-491A-BE71-0FB339C1256A}" dt="2025-09-28T13:33:01.413" v="8467" actId="478"/>
          <ac:spMkLst>
            <pc:docMk/>
            <pc:sldMk cId="76075415" sldId="288"/>
            <ac:spMk id="21" creationId="{4A41259A-07E6-09C0-8525-38B7481CFEC7}"/>
          </ac:spMkLst>
        </pc:spChg>
        <pc:spChg chg="add del mod">
          <ac:chgData name="UK C" userId="e84ca0bcce495128" providerId="LiveId" clId="{5D3254AA-F9E6-491A-BE71-0FB339C1256A}" dt="2025-09-28T13:33:02.272" v="8468" actId="478"/>
          <ac:spMkLst>
            <pc:docMk/>
            <pc:sldMk cId="76075415" sldId="288"/>
            <ac:spMk id="22" creationId="{C8F4B7E5-86CD-E309-12DE-7919D63D0195}"/>
          </ac:spMkLst>
        </pc:spChg>
        <pc:spChg chg="del">
          <ac:chgData name="UK C" userId="e84ca0bcce495128" providerId="LiveId" clId="{5D3254AA-F9E6-491A-BE71-0FB339C1256A}" dt="2025-09-28T13:13:44.991" v="8439" actId="478"/>
          <ac:spMkLst>
            <pc:docMk/>
            <pc:sldMk cId="76075415" sldId="288"/>
            <ac:spMk id="23" creationId="{C2704404-8DCD-C6E9-95CD-7C97980E1ECC}"/>
          </ac:spMkLst>
        </pc:spChg>
        <pc:spChg chg="add del mod">
          <ac:chgData name="UK C" userId="e84ca0bcce495128" providerId="LiveId" clId="{5D3254AA-F9E6-491A-BE71-0FB339C1256A}" dt="2025-09-28T13:33:00.760" v="8466" actId="478"/>
          <ac:spMkLst>
            <pc:docMk/>
            <pc:sldMk cId="76075415" sldId="288"/>
            <ac:spMk id="24" creationId="{0D52CBEF-F586-5E4E-1983-43964C7575CB}"/>
          </ac:spMkLst>
        </pc:spChg>
        <pc:spChg chg="del">
          <ac:chgData name="UK C" userId="e84ca0bcce495128" providerId="LiveId" clId="{5D3254AA-F9E6-491A-BE71-0FB339C1256A}" dt="2025-09-28T13:13:44.991" v="8439" actId="478"/>
          <ac:spMkLst>
            <pc:docMk/>
            <pc:sldMk cId="76075415" sldId="288"/>
            <ac:spMk id="26" creationId="{E90CCACE-A999-C08F-8520-1D702BB885A7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27" creationId="{D818CA10-6775-D31B-8264-63107C2218C9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28" creationId="{F59231DE-E60F-0F17-1D99-8D4790F51C97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29" creationId="{2C0A7F7E-2121-A6A8-74A1-BAC0C92738E1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0" creationId="{2F277430-71AA-4C78-C089-EEA27DE56327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1" creationId="{85C60087-A1B2-DB22-4D14-45CD351B2968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2" creationId="{5ED466A8-924A-83F8-0C82-2D64220245AE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3" creationId="{3E74B5BB-E431-BA31-EEC8-9100183125A4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4" creationId="{2A64CC58-B67C-2D8B-781A-4694BBE496D5}"/>
          </ac:spMkLst>
        </pc:spChg>
        <pc:spChg chg="add mod">
          <ac:chgData name="UK C" userId="e84ca0bcce495128" providerId="LiveId" clId="{5D3254AA-F9E6-491A-BE71-0FB339C1256A}" dt="2025-09-28T13:35:31.592" v="8618" actId="164"/>
          <ac:spMkLst>
            <pc:docMk/>
            <pc:sldMk cId="76075415" sldId="288"/>
            <ac:spMk id="35" creationId="{9CD4FB52-DA20-D6A5-988C-39034E2C8255}"/>
          </ac:spMkLst>
        </pc:spChg>
        <pc:spChg chg="add mod">
          <ac:chgData name="UK C" userId="e84ca0bcce495128" providerId="LiveId" clId="{5D3254AA-F9E6-491A-BE71-0FB339C1256A}" dt="2025-09-28T13:36:20.236" v="8627" actId="207"/>
          <ac:spMkLst>
            <pc:docMk/>
            <pc:sldMk cId="76075415" sldId="288"/>
            <ac:spMk id="37" creationId="{3DE65446-FC87-94F4-7508-0615A2CE8643}"/>
          </ac:spMkLst>
        </pc:spChg>
        <pc:spChg chg="add mod">
          <ac:chgData name="UK C" userId="e84ca0bcce495128" providerId="LiveId" clId="{5D3254AA-F9E6-491A-BE71-0FB339C1256A}" dt="2025-09-28T13:36:52.429" v="8699" actId="1076"/>
          <ac:spMkLst>
            <pc:docMk/>
            <pc:sldMk cId="76075415" sldId="288"/>
            <ac:spMk id="38" creationId="{B02965A2-28C3-09B9-DDDA-1D19B49305D7}"/>
          </ac:spMkLst>
        </pc:spChg>
        <pc:grpChg chg="mod">
          <ac:chgData name="UK C" userId="e84ca0bcce495128" providerId="LiveId" clId="{5D3254AA-F9E6-491A-BE71-0FB339C1256A}" dt="2025-09-28T13:35:27.452" v="8617" actId="1076"/>
          <ac:grpSpMkLst>
            <pc:docMk/>
            <pc:sldMk cId="76075415" sldId="288"/>
            <ac:grpSpMk id="3" creationId="{F619106B-3373-D546-64E7-D502EB64CBF0}"/>
          </ac:grpSpMkLst>
        </pc:grpChg>
        <pc:grpChg chg="add mod">
          <ac:chgData name="UK C" userId="e84ca0bcce495128" providerId="LiveId" clId="{5D3254AA-F9E6-491A-BE71-0FB339C1256A}" dt="2025-09-28T13:35:44.223" v="8622" actId="1076"/>
          <ac:grpSpMkLst>
            <pc:docMk/>
            <pc:sldMk cId="76075415" sldId="288"/>
            <ac:grpSpMk id="36" creationId="{1FB5B4E1-DDC1-6B46-5C74-26C531D167B6}"/>
          </ac:grpSpMkLst>
        </pc:grpChg>
        <pc:picChg chg="add del mod">
          <ac:chgData name="UK C" userId="e84ca0bcce495128" providerId="LiveId" clId="{5D3254AA-F9E6-491A-BE71-0FB339C1256A}" dt="2025-09-28T13:33:15.293" v="8477" actId="478"/>
          <ac:picMkLst>
            <pc:docMk/>
            <pc:sldMk cId="76075415" sldId="288"/>
            <ac:picMk id="18" creationId="{BADE74B6-228F-010A-853B-F10EA11F64E3}"/>
          </ac:picMkLst>
        </pc:picChg>
        <pc:picChg chg="add del mod">
          <ac:chgData name="UK C" userId="e84ca0bcce495128" providerId="LiveId" clId="{5D3254AA-F9E6-491A-BE71-0FB339C1256A}" dt="2025-09-28T13:33:15.044" v="8476" actId="478"/>
          <ac:picMkLst>
            <pc:docMk/>
            <pc:sldMk cId="76075415" sldId="288"/>
            <ac:picMk id="25" creationId="{4E4AB767-75F9-3058-31A2-8FDA05452493}"/>
          </ac:picMkLst>
        </pc:picChg>
      </pc:sldChg>
      <pc:sldChg chg="addSp delSp modSp add del mod">
        <pc:chgData name="UK C" userId="e84ca0bcce495128" providerId="LiveId" clId="{5D3254AA-F9E6-491A-BE71-0FB339C1256A}" dt="2025-09-28T13:13:02.499" v="8406" actId="47"/>
        <pc:sldMkLst>
          <pc:docMk/>
          <pc:sldMk cId="1021093452" sldId="288"/>
        </pc:sldMkLst>
        <pc:spChg chg="mod">
          <ac:chgData name="UK C" userId="e84ca0bcce495128" providerId="LiveId" clId="{5D3254AA-F9E6-491A-BE71-0FB339C1256A}" dt="2025-09-28T13:11:45.199" v="8397" actId="164"/>
          <ac:spMkLst>
            <pc:docMk/>
            <pc:sldMk cId="1021093452" sldId="288"/>
            <ac:spMk id="2" creationId="{CFD32239-C8EA-A6FE-7C40-0271F280E721}"/>
          </ac:spMkLst>
        </pc:spChg>
        <pc:spChg chg="del">
          <ac:chgData name="UK C" userId="e84ca0bcce495128" providerId="LiveId" clId="{5D3254AA-F9E6-491A-BE71-0FB339C1256A}" dt="2025-09-28T13:11:25.912" v="8387" actId="478"/>
          <ac:spMkLst>
            <pc:docMk/>
            <pc:sldMk cId="1021093452" sldId="288"/>
            <ac:spMk id="12" creationId="{2DBE9C95-475E-88E4-DBE5-5983271FCE0A}"/>
          </ac:spMkLst>
        </pc:spChg>
        <pc:spChg chg="del">
          <ac:chgData name="UK C" userId="e84ca0bcce495128" providerId="LiveId" clId="{5D3254AA-F9E6-491A-BE71-0FB339C1256A}" dt="2025-09-28T13:11:29.539" v="8392" actId="478"/>
          <ac:spMkLst>
            <pc:docMk/>
            <pc:sldMk cId="1021093452" sldId="288"/>
            <ac:spMk id="13" creationId="{718C3D31-43FF-4632-118E-E3B9DCD94EB5}"/>
          </ac:spMkLst>
        </pc:spChg>
        <pc:spChg chg="del">
          <ac:chgData name="UK C" userId="e84ca0bcce495128" providerId="LiveId" clId="{5D3254AA-F9E6-491A-BE71-0FB339C1256A}" dt="2025-09-28T13:11:29.150" v="8391" actId="478"/>
          <ac:spMkLst>
            <pc:docMk/>
            <pc:sldMk cId="1021093452" sldId="288"/>
            <ac:spMk id="14" creationId="{7DD46149-A32E-A4CF-B7D7-C2D8B51CBA54}"/>
          </ac:spMkLst>
        </pc:spChg>
        <pc:spChg chg="add mod">
          <ac:chgData name="UK C" userId="e84ca0bcce495128" providerId="LiveId" clId="{5D3254AA-F9E6-491A-BE71-0FB339C1256A}" dt="2025-09-28T13:12:17.805" v="8404" actId="20577"/>
          <ac:spMkLst>
            <pc:docMk/>
            <pc:sldMk cId="1021093452" sldId="288"/>
            <ac:spMk id="15" creationId="{87AA70CE-C3A2-C28C-B07C-02BE3E489598}"/>
          </ac:spMkLst>
        </pc:spChg>
        <pc:spChg chg="add mod">
          <ac:chgData name="UK C" userId="e84ca0bcce495128" providerId="LiveId" clId="{5D3254AA-F9E6-491A-BE71-0FB339C1256A}" dt="2025-09-28T13:11:45.199" v="8397" actId="164"/>
          <ac:spMkLst>
            <pc:docMk/>
            <pc:sldMk cId="1021093452" sldId="288"/>
            <ac:spMk id="16" creationId="{C3F6E243-DC38-706F-D3B5-D5C35AC0984A}"/>
          </ac:spMkLst>
        </pc:spChg>
        <pc:spChg chg="del">
          <ac:chgData name="UK C" userId="e84ca0bcce495128" providerId="LiveId" clId="{5D3254AA-F9E6-491A-BE71-0FB339C1256A}" dt="2025-09-28T13:11:26.885" v="8388" actId="478"/>
          <ac:spMkLst>
            <pc:docMk/>
            <pc:sldMk cId="1021093452" sldId="288"/>
            <ac:spMk id="17" creationId="{B678E616-0BB1-92DC-BAA6-5A51B46710EC}"/>
          </ac:spMkLst>
        </pc:spChg>
        <pc:spChg chg="add mod">
          <ac:chgData name="UK C" userId="e84ca0bcce495128" providerId="LiveId" clId="{5D3254AA-F9E6-491A-BE71-0FB339C1256A}" dt="2025-09-28T13:11:45.199" v="8397" actId="164"/>
          <ac:spMkLst>
            <pc:docMk/>
            <pc:sldMk cId="1021093452" sldId="288"/>
            <ac:spMk id="18" creationId="{004EDBC9-793E-2C8F-2739-81057516DBB8}"/>
          </ac:spMkLst>
        </pc:spChg>
        <pc:spChg chg="add mod">
          <ac:chgData name="UK C" userId="e84ca0bcce495128" providerId="LiveId" clId="{5D3254AA-F9E6-491A-BE71-0FB339C1256A}" dt="2025-09-28T13:11:42.604" v="8396" actId="164"/>
          <ac:spMkLst>
            <pc:docMk/>
            <pc:sldMk cId="1021093452" sldId="288"/>
            <ac:spMk id="19" creationId="{4847CEE4-9C0B-3D41-4A93-83D2AE22FBE2}"/>
          </ac:spMkLst>
        </pc:spChg>
        <pc:spChg chg="add mod">
          <ac:chgData name="UK C" userId="e84ca0bcce495128" providerId="LiveId" clId="{5D3254AA-F9E6-491A-BE71-0FB339C1256A}" dt="2025-09-28T13:11:42.604" v="8396" actId="164"/>
          <ac:spMkLst>
            <pc:docMk/>
            <pc:sldMk cId="1021093452" sldId="288"/>
            <ac:spMk id="20" creationId="{4E2BDFCA-8547-2F40-355C-EDEC9959B7F5}"/>
          </ac:spMkLst>
        </pc:spChg>
        <pc:spChg chg="add mod">
          <ac:chgData name="UK C" userId="e84ca0bcce495128" providerId="LiveId" clId="{5D3254AA-F9E6-491A-BE71-0FB339C1256A}" dt="2025-09-28T13:11:42.604" v="8396" actId="164"/>
          <ac:spMkLst>
            <pc:docMk/>
            <pc:sldMk cId="1021093452" sldId="288"/>
            <ac:spMk id="21" creationId="{C0FEE6B5-35F4-4306-125E-1F6385A526B5}"/>
          </ac:spMkLst>
        </pc:spChg>
        <pc:spChg chg="del">
          <ac:chgData name="UK C" userId="e84ca0bcce495128" providerId="LiveId" clId="{5D3254AA-F9E6-491A-BE71-0FB339C1256A}" dt="2025-09-28T13:11:28.227" v="8390" actId="478"/>
          <ac:spMkLst>
            <pc:docMk/>
            <pc:sldMk cId="1021093452" sldId="288"/>
            <ac:spMk id="23" creationId="{17D025DD-8AD9-4FBE-B856-8536A3274E9A}"/>
          </ac:spMkLst>
        </pc:spChg>
        <pc:spChg chg="del">
          <ac:chgData name="UK C" userId="e84ca0bcce495128" providerId="LiveId" clId="{5D3254AA-F9E6-491A-BE71-0FB339C1256A}" dt="2025-09-28T13:11:27.811" v="8389" actId="478"/>
          <ac:spMkLst>
            <pc:docMk/>
            <pc:sldMk cId="1021093452" sldId="288"/>
            <ac:spMk id="26" creationId="{37236E66-2C6A-132C-1A1F-8B33E4BFD66A}"/>
          </ac:spMkLst>
        </pc:spChg>
        <pc:grpChg chg="add mod">
          <ac:chgData name="UK C" userId="e84ca0bcce495128" providerId="LiveId" clId="{5D3254AA-F9E6-491A-BE71-0FB339C1256A}" dt="2025-09-28T13:11:49.141" v="8399" actId="164"/>
          <ac:grpSpMkLst>
            <pc:docMk/>
            <pc:sldMk cId="1021093452" sldId="288"/>
            <ac:grpSpMk id="22" creationId="{EECA230B-C5DB-F141-99B9-702A8184D9B6}"/>
          </ac:grpSpMkLst>
        </pc:grpChg>
        <pc:grpChg chg="add mod">
          <ac:chgData name="UK C" userId="e84ca0bcce495128" providerId="LiveId" clId="{5D3254AA-F9E6-491A-BE71-0FB339C1256A}" dt="2025-09-28T13:11:49.141" v="8399" actId="164"/>
          <ac:grpSpMkLst>
            <pc:docMk/>
            <pc:sldMk cId="1021093452" sldId="288"/>
            <ac:grpSpMk id="24" creationId="{7D4E6DA8-73E5-D406-6C3B-97975CA710E9}"/>
          </ac:grpSpMkLst>
        </pc:grpChg>
        <pc:grpChg chg="add mod">
          <ac:chgData name="UK C" userId="e84ca0bcce495128" providerId="LiveId" clId="{5D3254AA-F9E6-491A-BE71-0FB339C1256A}" dt="2025-09-28T13:11:55.419" v="8401" actId="14100"/>
          <ac:grpSpMkLst>
            <pc:docMk/>
            <pc:sldMk cId="1021093452" sldId="288"/>
            <ac:grpSpMk id="25" creationId="{EB32444B-718E-83E6-9DF5-DC97B2F89AA7}"/>
          </ac:grpSpMkLst>
        </pc:grpChg>
      </pc:sldChg>
      <pc:sldChg chg="modSp add mod">
        <pc:chgData name="UK C" userId="e84ca0bcce495128" providerId="LiveId" clId="{5D3254AA-F9E6-491A-BE71-0FB339C1256A}" dt="2025-09-28T14:14:35.251" v="8746" actId="20577"/>
        <pc:sldMkLst>
          <pc:docMk/>
          <pc:sldMk cId="323317471" sldId="289"/>
        </pc:sldMkLst>
        <pc:spChg chg="mod">
          <ac:chgData name="UK C" userId="e84ca0bcce495128" providerId="LiveId" clId="{5D3254AA-F9E6-491A-BE71-0FB339C1256A}" dt="2025-09-28T14:14:35.251" v="8746" actId="20577"/>
          <ac:spMkLst>
            <pc:docMk/>
            <pc:sldMk cId="323317471" sldId="289"/>
            <ac:spMk id="8" creationId="{3E0CB484-D1C2-8059-48AF-F0A4432BCC93}"/>
          </ac:spMkLst>
        </pc:spChg>
      </pc:sldChg>
      <pc:sldChg chg="addSp delSp modSp add mod modAnim">
        <pc:chgData name="UK C" userId="e84ca0bcce495128" providerId="LiveId" clId="{5D3254AA-F9E6-491A-BE71-0FB339C1256A}" dt="2025-09-28T14:26:52.073" v="9914"/>
        <pc:sldMkLst>
          <pc:docMk/>
          <pc:sldMk cId="2213829657" sldId="290"/>
        </pc:sldMkLst>
        <pc:spChg chg="add mod">
          <ac:chgData name="UK C" userId="e84ca0bcce495128" providerId="LiveId" clId="{5D3254AA-F9E6-491A-BE71-0FB339C1256A}" dt="2025-09-28T14:17:45.115" v="9110" actId="207"/>
          <ac:spMkLst>
            <pc:docMk/>
            <pc:sldMk cId="2213829657" sldId="290"/>
            <ac:spMk id="2" creationId="{414F6AAB-EA35-B95A-B75E-420E7F8177B9}"/>
          </ac:spMkLst>
        </pc:spChg>
        <pc:spChg chg="add mod">
          <ac:chgData name="UK C" userId="e84ca0bcce495128" providerId="LiveId" clId="{5D3254AA-F9E6-491A-BE71-0FB339C1256A}" dt="2025-09-28T14:20:18.847" v="9308" actId="1076"/>
          <ac:spMkLst>
            <pc:docMk/>
            <pc:sldMk cId="2213829657" sldId="290"/>
            <ac:spMk id="3" creationId="{F27B7892-D20B-97A0-F2FD-9838AC1CFB02}"/>
          </ac:spMkLst>
        </pc:spChg>
        <pc:spChg chg="add del mod">
          <ac:chgData name="UK C" userId="e84ca0bcce495128" providerId="LiveId" clId="{5D3254AA-F9E6-491A-BE71-0FB339C1256A}" dt="2025-09-28T14:19:52.113" v="9303" actId="478"/>
          <ac:spMkLst>
            <pc:docMk/>
            <pc:sldMk cId="2213829657" sldId="290"/>
            <ac:spMk id="4" creationId="{2E7DEB8C-C954-8F26-ED5A-62D5B43320B8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5" creationId="{1C3BBCE3-D5FF-D880-98A8-9A380125474E}"/>
          </ac:spMkLst>
        </pc:spChg>
        <pc:spChg chg="mod">
          <ac:chgData name="UK C" userId="e84ca0bcce495128" providerId="LiveId" clId="{5D3254AA-F9E6-491A-BE71-0FB339C1256A}" dt="2025-09-28T14:15:36.003" v="8790" actId="20577"/>
          <ac:spMkLst>
            <pc:docMk/>
            <pc:sldMk cId="2213829657" sldId="290"/>
            <ac:spMk id="9" creationId="{62DB3519-D01D-4910-2BE8-79C36A3D2B81}"/>
          </ac:spMkLst>
        </pc:spChg>
        <pc:spChg chg="mod">
          <ac:chgData name="UK C" userId="e84ca0bcce495128" providerId="LiveId" clId="{5D3254AA-F9E6-491A-BE71-0FB339C1256A}" dt="2025-09-28T14:14:42.501" v="8747"/>
          <ac:spMkLst>
            <pc:docMk/>
            <pc:sldMk cId="2213829657" sldId="290"/>
            <ac:spMk id="10" creationId="{883C15C9-5198-C292-CCFA-353907669C7E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1" creationId="{CF6F9FCB-7BA8-3917-5BB3-FA5824F1B548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2" creationId="{ED500BE3-CD0A-4E4C-F576-95EEC95DBC01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3" creationId="{B4053565-2950-5F1E-F3E8-323C8F753636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4" creationId="{6E6B4D43-6E9F-F14D-57BC-217A09D3D16F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5" creationId="{85EEE775-2BFB-EEBA-7CBF-A6BAC39AF48A}"/>
          </ac:spMkLst>
        </pc:spChg>
        <pc:spChg chg="add mod">
          <ac:chgData name="UK C" userId="e84ca0bcce495128" providerId="LiveId" clId="{5D3254AA-F9E6-491A-BE71-0FB339C1256A}" dt="2025-09-28T14:20:05.207" v="9305" actId="164"/>
          <ac:spMkLst>
            <pc:docMk/>
            <pc:sldMk cId="2213829657" sldId="290"/>
            <ac:spMk id="16" creationId="{9C20E607-142F-31CC-328F-91FF4BDFCE6E}"/>
          </ac:spMkLst>
        </pc:spChg>
        <pc:spChg chg="add del mod">
          <ac:chgData name="UK C" userId="e84ca0bcce495128" providerId="LiveId" clId="{5D3254AA-F9E6-491A-BE71-0FB339C1256A}" dt="2025-09-28T14:26:06.303" v="9905" actId="478"/>
          <ac:spMkLst>
            <pc:docMk/>
            <pc:sldMk cId="2213829657" sldId="290"/>
            <ac:spMk id="18" creationId="{29B79249-BEEF-94E9-E70D-9B1FA59ABA8D}"/>
          </ac:spMkLst>
        </pc:spChg>
        <pc:spChg chg="add mod">
          <ac:chgData name="UK C" userId="e84ca0bcce495128" providerId="LiveId" clId="{5D3254AA-F9E6-491A-BE71-0FB339C1256A}" dt="2025-09-28T14:23:07.393" v="9401" actId="20577"/>
          <ac:spMkLst>
            <pc:docMk/>
            <pc:sldMk cId="2213829657" sldId="290"/>
            <ac:spMk id="19" creationId="{BACC28C7-8238-8464-69D5-79E0095AC425}"/>
          </ac:spMkLst>
        </pc:spChg>
        <pc:spChg chg="mod topLvl">
          <ac:chgData name="UK C" userId="e84ca0bcce495128" providerId="LiveId" clId="{5D3254AA-F9E6-491A-BE71-0FB339C1256A}" dt="2025-09-28T14:24:51.401" v="9501" actId="164"/>
          <ac:spMkLst>
            <pc:docMk/>
            <pc:sldMk cId="2213829657" sldId="290"/>
            <ac:spMk id="21" creationId="{CF1548C0-6DB9-573F-B198-5D7832E6A4E4}"/>
          </ac:spMkLst>
        </pc:spChg>
        <pc:spChg chg="mod topLvl">
          <ac:chgData name="UK C" userId="e84ca0bcce495128" providerId="LiveId" clId="{5D3254AA-F9E6-491A-BE71-0FB339C1256A}" dt="2025-09-28T14:24:51.401" v="9501" actId="164"/>
          <ac:spMkLst>
            <pc:docMk/>
            <pc:sldMk cId="2213829657" sldId="290"/>
            <ac:spMk id="22" creationId="{DF37AD69-852F-4809-FD98-BEF418C53D35}"/>
          </ac:spMkLst>
        </pc:spChg>
        <pc:spChg chg="mod topLvl">
          <ac:chgData name="UK C" userId="e84ca0bcce495128" providerId="LiveId" clId="{5D3254AA-F9E6-491A-BE71-0FB339C1256A}" dt="2025-09-28T14:26:20.918" v="9909" actId="164"/>
          <ac:spMkLst>
            <pc:docMk/>
            <pc:sldMk cId="2213829657" sldId="290"/>
            <ac:spMk id="24" creationId="{BD2DCAB4-6F7C-39C5-68BB-13F9A05385E6}"/>
          </ac:spMkLst>
        </pc:spChg>
        <pc:spChg chg="del mod topLvl">
          <ac:chgData name="UK C" userId="e84ca0bcce495128" providerId="LiveId" clId="{5D3254AA-F9E6-491A-BE71-0FB339C1256A}" dt="2025-09-28T14:24:10.492" v="9417" actId="478"/>
          <ac:spMkLst>
            <pc:docMk/>
            <pc:sldMk cId="2213829657" sldId="290"/>
            <ac:spMk id="25" creationId="{8A47C097-7D63-0CB0-38C0-BA084F332EB7}"/>
          </ac:spMkLst>
        </pc:spChg>
        <pc:spChg chg="mod topLvl">
          <ac:chgData name="UK C" userId="e84ca0bcce495128" providerId="LiveId" clId="{5D3254AA-F9E6-491A-BE71-0FB339C1256A}" dt="2025-09-28T14:26:23.758" v="9910" actId="164"/>
          <ac:spMkLst>
            <pc:docMk/>
            <pc:sldMk cId="2213829657" sldId="290"/>
            <ac:spMk id="27" creationId="{1374C404-5B6A-B58A-CFE6-1CE170B9D191}"/>
          </ac:spMkLst>
        </pc:spChg>
        <pc:spChg chg="del mod topLvl">
          <ac:chgData name="UK C" userId="e84ca0bcce495128" providerId="LiveId" clId="{5D3254AA-F9E6-491A-BE71-0FB339C1256A}" dt="2025-09-28T14:24:11.327" v="9418" actId="478"/>
          <ac:spMkLst>
            <pc:docMk/>
            <pc:sldMk cId="2213829657" sldId="290"/>
            <ac:spMk id="28" creationId="{85C8DBB6-71E5-719A-93F4-6714B807C848}"/>
          </ac:spMkLst>
        </pc:spChg>
        <pc:spChg chg="add del">
          <ac:chgData name="UK C" userId="e84ca0bcce495128" providerId="LiveId" clId="{5D3254AA-F9E6-491A-BE71-0FB339C1256A}" dt="2025-09-28T14:23:30.654" v="9404" actId="478"/>
          <ac:spMkLst>
            <pc:docMk/>
            <pc:sldMk cId="2213829657" sldId="290"/>
            <ac:spMk id="29" creationId="{FB13F0D7-35D8-EFF6-716B-D983678F375D}"/>
          </ac:spMkLst>
        </pc:spChg>
        <pc:spChg chg="add mod">
          <ac:chgData name="UK C" userId="e84ca0bcce495128" providerId="LiveId" clId="{5D3254AA-F9E6-491A-BE71-0FB339C1256A}" dt="2025-09-28T14:26:20.918" v="9909" actId="164"/>
          <ac:spMkLst>
            <pc:docMk/>
            <pc:sldMk cId="2213829657" sldId="290"/>
            <ac:spMk id="31" creationId="{53C75252-A743-FEFE-7DA3-C4C97CCE4E92}"/>
          </ac:spMkLst>
        </pc:spChg>
        <pc:spChg chg="add mod">
          <ac:chgData name="UK C" userId="e84ca0bcce495128" providerId="LiveId" clId="{5D3254AA-F9E6-491A-BE71-0FB339C1256A}" dt="2025-09-28T14:26:23.758" v="9910" actId="164"/>
          <ac:spMkLst>
            <pc:docMk/>
            <pc:sldMk cId="2213829657" sldId="290"/>
            <ac:spMk id="32" creationId="{3C9388E0-1B8D-5361-BC87-E2D1DF0000B9}"/>
          </ac:spMkLst>
        </pc:spChg>
        <pc:grpChg chg="add mod">
          <ac:chgData name="UK C" userId="e84ca0bcce495128" providerId="LiveId" clId="{5D3254AA-F9E6-491A-BE71-0FB339C1256A}" dt="2025-09-28T14:20:13.485" v="9307" actId="1076"/>
          <ac:grpSpMkLst>
            <pc:docMk/>
            <pc:sldMk cId="2213829657" sldId="290"/>
            <ac:grpSpMk id="17" creationId="{E0C9BEA0-DF9F-E29D-FECC-6EAE81EB552D}"/>
          </ac:grpSpMkLst>
        </pc:grpChg>
        <pc:grpChg chg="add del mod">
          <ac:chgData name="UK C" userId="e84ca0bcce495128" providerId="LiveId" clId="{5D3254AA-F9E6-491A-BE71-0FB339C1256A}" dt="2025-09-28T14:23:40.786" v="9406" actId="165"/>
          <ac:grpSpMkLst>
            <pc:docMk/>
            <pc:sldMk cId="2213829657" sldId="290"/>
            <ac:grpSpMk id="20" creationId="{39BF0967-BE18-D751-7C08-1543FDB964CB}"/>
          </ac:grpSpMkLst>
        </pc:grpChg>
        <pc:grpChg chg="add del mod">
          <ac:chgData name="UK C" userId="e84ca0bcce495128" providerId="LiveId" clId="{5D3254AA-F9E6-491A-BE71-0FB339C1256A}" dt="2025-09-28T14:23:40.786" v="9406" actId="165"/>
          <ac:grpSpMkLst>
            <pc:docMk/>
            <pc:sldMk cId="2213829657" sldId="290"/>
            <ac:grpSpMk id="23" creationId="{DEF1D77D-D7E1-60B7-6892-32E3AB666D1F}"/>
          </ac:grpSpMkLst>
        </pc:grpChg>
        <pc:grpChg chg="add del mod">
          <ac:chgData name="UK C" userId="e84ca0bcce495128" providerId="LiveId" clId="{5D3254AA-F9E6-491A-BE71-0FB339C1256A}" dt="2025-09-28T14:23:40.786" v="9406" actId="165"/>
          <ac:grpSpMkLst>
            <pc:docMk/>
            <pc:sldMk cId="2213829657" sldId="290"/>
            <ac:grpSpMk id="26" creationId="{6CA9E403-EAC3-9D6F-31BA-F79795DDA418}"/>
          </ac:grpSpMkLst>
        </pc:grpChg>
        <pc:grpChg chg="add del mod ord">
          <ac:chgData name="UK C" userId="e84ca0bcce495128" providerId="LiveId" clId="{5D3254AA-F9E6-491A-BE71-0FB339C1256A}" dt="2025-09-28T14:23:52.851" v="9412" actId="165"/>
          <ac:grpSpMkLst>
            <pc:docMk/>
            <pc:sldMk cId="2213829657" sldId="290"/>
            <ac:grpSpMk id="30" creationId="{B648F6B5-0AEB-667B-7290-87B568284F57}"/>
          </ac:grpSpMkLst>
        </pc:grpChg>
        <pc:grpChg chg="add mod">
          <ac:chgData name="UK C" userId="e84ca0bcce495128" providerId="LiveId" clId="{5D3254AA-F9E6-491A-BE71-0FB339C1256A}" dt="2025-09-28T14:24:51.401" v="9501" actId="164"/>
          <ac:grpSpMkLst>
            <pc:docMk/>
            <pc:sldMk cId="2213829657" sldId="290"/>
            <ac:grpSpMk id="33" creationId="{D4BE390C-DD3A-AA46-6853-42802312223E}"/>
          </ac:grpSpMkLst>
        </pc:grpChg>
        <pc:grpChg chg="add mod">
          <ac:chgData name="UK C" userId="e84ca0bcce495128" providerId="LiveId" clId="{5D3254AA-F9E6-491A-BE71-0FB339C1256A}" dt="2025-09-28T14:26:20.918" v="9909" actId="164"/>
          <ac:grpSpMkLst>
            <pc:docMk/>
            <pc:sldMk cId="2213829657" sldId="290"/>
            <ac:grpSpMk id="34" creationId="{CAC54CE7-87BD-B27C-6EF2-CFA789CD0B48}"/>
          </ac:grpSpMkLst>
        </pc:grpChg>
        <pc:grpChg chg="add mod">
          <ac:chgData name="UK C" userId="e84ca0bcce495128" providerId="LiveId" clId="{5D3254AA-F9E6-491A-BE71-0FB339C1256A}" dt="2025-09-28T14:26:23.758" v="9910" actId="164"/>
          <ac:grpSpMkLst>
            <pc:docMk/>
            <pc:sldMk cId="2213829657" sldId="290"/>
            <ac:grpSpMk id="35" creationId="{17F4EFF8-D7BD-28AE-E4B4-2CAB5F6E16A7}"/>
          </ac:grpSpMkLst>
        </pc:grpChg>
      </pc:sldChg>
      <pc:sldChg chg="addSp delSp modSp new mod modTransition modAnim">
        <pc:chgData name="UK C" userId="e84ca0bcce495128" providerId="LiveId" clId="{5D3254AA-F9E6-491A-BE71-0FB339C1256A}" dt="2025-09-28T16:25:41.911" v="15198"/>
        <pc:sldMkLst>
          <pc:docMk/>
          <pc:sldMk cId="814321643" sldId="291"/>
        </pc:sldMkLst>
        <pc:spChg chg="del">
          <ac:chgData name="UK C" userId="e84ca0bcce495128" providerId="LiveId" clId="{5D3254AA-F9E6-491A-BE71-0FB339C1256A}" dt="2025-09-28T16:15:17.524" v="14029" actId="478"/>
          <ac:spMkLst>
            <pc:docMk/>
            <pc:sldMk cId="814321643" sldId="291"/>
            <ac:spMk id="2" creationId="{3098C7C2-FD2C-2902-50A3-1C3BB9FC191C}"/>
          </ac:spMkLst>
        </pc:spChg>
        <pc:spChg chg="del">
          <ac:chgData name="UK C" userId="e84ca0bcce495128" providerId="LiveId" clId="{5D3254AA-F9E6-491A-BE71-0FB339C1256A}" dt="2025-09-28T16:15:17.524" v="14029" actId="478"/>
          <ac:spMkLst>
            <pc:docMk/>
            <pc:sldMk cId="814321643" sldId="291"/>
            <ac:spMk id="3" creationId="{562615BF-A131-1955-039C-C49C29D87CBD}"/>
          </ac:spMkLst>
        </pc:spChg>
        <pc:spChg chg="mod">
          <ac:chgData name="UK C" userId="e84ca0bcce495128" providerId="LiveId" clId="{5D3254AA-F9E6-491A-BE71-0FB339C1256A}" dt="2025-09-28T16:17:21.144" v="14580" actId="20577"/>
          <ac:spMkLst>
            <pc:docMk/>
            <pc:sldMk cId="814321643" sldId="291"/>
            <ac:spMk id="5" creationId="{A686FC47-6144-F42D-8667-01631F074CAA}"/>
          </ac:spMkLst>
        </pc:spChg>
        <pc:spChg chg="mod">
          <ac:chgData name="UK C" userId="e84ca0bcce495128" providerId="LiveId" clId="{5D3254AA-F9E6-491A-BE71-0FB339C1256A}" dt="2025-09-28T16:15:44.224" v="14034" actId="20577"/>
          <ac:spMkLst>
            <pc:docMk/>
            <pc:sldMk cId="814321643" sldId="291"/>
            <ac:spMk id="6" creationId="{D713B47D-2CCB-1E99-D5F0-1D440B866E55}"/>
          </ac:spMkLst>
        </pc:spChg>
        <pc:spChg chg="mod">
          <ac:chgData name="UK C" userId="e84ca0bcce495128" providerId="LiveId" clId="{5D3254AA-F9E6-491A-BE71-0FB339C1256A}" dt="2025-09-28T16:17:37.167" v="14648" actId="20577"/>
          <ac:spMkLst>
            <pc:docMk/>
            <pc:sldMk cId="814321643" sldId="291"/>
            <ac:spMk id="8" creationId="{81B4DF3E-D019-E56C-EC3A-7213A9C8575A}"/>
          </ac:spMkLst>
        </pc:spChg>
        <pc:spChg chg="mod">
          <ac:chgData name="UK C" userId="e84ca0bcce495128" providerId="LiveId" clId="{5D3254AA-F9E6-491A-BE71-0FB339C1256A}" dt="2025-09-28T16:15:47.001" v="14036" actId="20577"/>
          <ac:spMkLst>
            <pc:docMk/>
            <pc:sldMk cId="814321643" sldId="291"/>
            <ac:spMk id="9" creationId="{9768EED7-2FC7-95B7-68BC-2106FFE75C0E}"/>
          </ac:spMkLst>
        </pc:spChg>
        <pc:spChg chg="mod">
          <ac:chgData name="UK C" userId="e84ca0bcce495128" providerId="LiveId" clId="{5D3254AA-F9E6-491A-BE71-0FB339C1256A}" dt="2025-09-28T16:17:47.646" v="14712" actId="20577"/>
          <ac:spMkLst>
            <pc:docMk/>
            <pc:sldMk cId="814321643" sldId="291"/>
            <ac:spMk id="11" creationId="{768B0ABD-F2A6-2AAD-E19F-58CD179BE859}"/>
          </ac:spMkLst>
        </pc:spChg>
        <pc:spChg chg="mod">
          <ac:chgData name="UK C" userId="e84ca0bcce495128" providerId="LiveId" clId="{5D3254AA-F9E6-491A-BE71-0FB339C1256A}" dt="2025-09-28T16:15:50.242" v="14038" actId="20577"/>
          <ac:spMkLst>
            <pc:docMk/>
            <pc:sldMk cId="814321643" sldId="291"/>
            <ac:spMk id="12" creationId="{EE876750-697F-9E94-EF09-2C864848A39C}"/>
          </ac:spMkLst>
        </pc:spChg>
        <pc:spChg chg="mod">
          <ac:chgData name="UK C" userId="e84ca0bcce495128" providerId="LiveId" clId="{5D3254AA-F9E6-491A-BE71-0FB339C1256A}" dt="2025-09-28T16:18:03.719" v="14822" actId="20577"/>
          <ac:spMkLst>
            <pc:docMk/>
            <pc:sldMk cId="814321643" sldId="291"/>
            <ac:spMk id="14" creationId="{46DE9BB6-B9E2-7C98-A24B-114221B1AFEE}"/>
          </ac:spMkLst>
        </pc:spChg>
        <pc:spChg chg="mod">
          <ac:chgData name="UK C" userId="e84ca0bcce495128" providerId="LiveId" clId="{5D3254AA-F9E6-491A-BE71-0FB339C1256A}" dt="2025-09-28T16:15:52.873" v="14040" actId="20577"/>
          <ac:spMkLst>
            <pc:docMk/>
            <pc:sldMk cId="814321643" sldId="291"/>
            <ac:spMk id="15" creationId="{4C657F9B-965C-45FB-6AAD-C95897FF2933}"/>
          </ac:spMkLst>
        </pc:spChg>
        <pc:spChg chg="mod">
          <ac:chgData name="UK C" userId="e84ca0bcce495128" providerId="LiveId" clId="{5D3254AA-F9E6-491A-BE71-0FB339C1256A}" dt="2025-09-28T16:18:20.764" v="14914" actId="20577"/>
          <ac:spMkLst>
            <pc:docMk/>
            <pc:sldMk cId="814321643" sldId="291"/>
            <ac:spMk id="17" creationId="{62490840-3170-6213-0A19-86DC63444E2D}"/>
          </ac:spMkLst>
        </pc:spChg>
        <pc:spChg chg="mod">
          <ac:chgData name="UK C" userId="e84ca0bcce495128" providerId="LiveId" clId="{5D3254AA-F9E6-491A-BE71-0FB339C1256A}" dt="2025-09-28T16:16:02.019" v="14044" actId="3064"/>
          <ac:spMkLst>
            <pc:docMk/>
            <pc:sldMk cId="814321643" sldId="291"/>
            <ac:spMk id="18" creationId="{C9525750-988F-E238-BE79-53074CF4CA7C}"/>
          </ac:spMkLst>
        </pc:spChg>
        <pc:spChg chg="add del mod">
          <ac:chgData name="UK C" userId="e84ca0bcce495128" providerId="LiveId" clId="{5D3254AA-F9E6-491A-BE71-0FB339C1256A}" dt="2025-09-28T16:20:07.171" v="15126"/>
          <ac:spMkLst>
            <pc:docMk/>
            <pc:sldMk cId="814321643" sldId="291"/>
            <ac:spMk id="19" creationId="{25FAA62E-E61E-2CF0-001D-16AC4F7A9601}"/>
          </ac:spMkLst>
        </pc:s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4" creationId="{6D2840EF-138F-C8CB-FA31-D4DECECBB27A}"/>
          </ac:grpSpMkLst>
        </pc:gr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7" creationId="{9F5E10DB-9D7C-00A6-ED97-C69419F9402D}"/>
          </ac:grpSpMkLst>
        </pc:gr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10" creationId="{FD52E251-D6EB-5209-F13B-EA6E6960809A}"/>
          </ac:grpSpMkLst>
        </pc:gr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13" creationId="{06DFB29B-6A0C-05D6-214C-D7520F31D878}"/>
          </ac:grpSpMkLst>
        </pc:grpChg>
        <pc:grpChg chg="mod">
          <ac:chgData name="UK C" userId="e84ca0bcce495128" providerId="LiveId" clId="{5D3254AA-F9E6-491A-BE71-0FB339C1256A}" dt="2025-09-28T16:15:29.123" v="14031" actId="1076"/>
          <ac:grpSpMkLst>
            <pc:docMk/>
            <pc:sldMk cId="814321643" sldId="291"/>
            <ac:grpSpMk id="16" creationId="{11BDC512-216F-BB1F-EB7B-A2B168E38AB9}"/>
          </ac:grpSpMkLst>
        </pc:grpChg>
      </pc:sldChg>
      <pc:sldChg chg="addSp delSp modSp add del mod modAnim">
        <pc:chgData name="UK C" userId="e84ca0bcce495128" providerId="LiveId" clId="{5D3254AA-F9E6-491A-BE71-0FB339C1256A}" dt="2025-09-28T14:27:16.429" v="9915" actId="47"/>
        <pc:sldMkLst>
          <pc:docMk/>
          <pc:sldMk cId="4223919808" sldId="291"/>
        </pc:sldMkLst>
        <pc:spChg chg="add del mod">
          <ac:chgData name="UK C" userId="e84ca0bcce495128" providerId="LiveId" clId="{5D3254AA-F9E6-491A-BE71-0FB339C1256A}" dt="2025-09-28T14:22:18.685" v="9315" actId="21"/>
          <ac:spMkLst>
            <pc:docMk/>
            <pc:sldMk cId="4223919808" sldId="291"/>
            <ac:spMk id="2" creationId="{BACC28C7-8238-8464-69D5-79E0095AC425}"/>
          </ac:spMkLst>
        </pc:spChg>
      </pc:sldChg>
      <pc:sldChg chg="addSp delSp modSp add mod">
        <pc:chgData name="UK C" userId="e84ca0bcce495128" providerId="LiveId" clId="{5D3254AA-F9E6-491A-BE71-0FB339C1256A}" dt="2025-09-28T16:22:35.083" v="15187" actId="478"/>
        <pc:sldMkLst>
          <pc:docMk/>
          <pc:sldMk cId="2454495515" sldId="292"/>
        </pc:sldMkLst>
        <pc:spChg chg="mod">
          <ac:chgData name="UK C" userId="e84ca0bcce495128" providerId="LiveId" clId="{5D3254AA-F9E6-491A-BE71-0FB339C1256A}" dt="2025-09-28T16:20:08.556" v="15127"/>
          <ac:spMkLst>
            <pc:docMk/>
            <pc:sldMk cId="2454495515" sldId="292"/>
            <ac:spMk id="2" creationId="{FE716715-E7CE-3E82-6133-F627CA90E69F}"/>
          </ac:spMkLst>
        </pc:spChg>
        <pc:spChg chg="add mod ord topLvl">
          <ac:chgData name="UK C" userId="e84ca0bcce495128" providerId="LiveId" clId="{5D3254AA-F9E6-491A-BE71-0FB339C1256A}" dt="2025-09-28T16:21:25.728" v="15150" actId="167"/>
          <ac:spMkLst>
            <pc:docMk/>
            <pc:sldMk cId="2454495515" sldId="292"/>
            <ac:spMk id="3" creationId="{15C44F53-FBDA-730F-83AA-5A014264F563}"/>
          </ac:spMkLst>
        </pc:spChg>
        <pc:spChg chg="del">
          <ac:chgData name="UK C" userId="e84ca0bcce495128" providerId="LiveId" clId="{5D3254AA-F9E6-491A-BE71-0FB339C1256A}" dt="2025-09-28T16:20:03.809" v="15123" actId="478"/>
          <ac:spMkLst>
            <pc:docMk/>
            <pc:sldMk cId="2454495515" sldId="292"/>
            <ac:spMk id="4" creationId="{42DB1101-A61E-BB84-FE30-7C8B020E43E1}"/>
          </ac:spMkLst>
        </pc:spChg>
        <pc:spChg chg="mod">
          <ac:chgData name="UK C" userId="e84ca0bcce495128" providerId="LiveId" clId="{5D3254AA-F9E6-491A-BE71-0FB339C1256A}" dt="2025-09-28T16:20:13.784" v="15129" actId="20577"/>
          <ac:spMkLst>
            <pc:docMk/>
            <pc:sldMk cId="2454495515" sldId="292"/>
            <ac:spMk id="8" creationId="{F7F33A03-F59A-2D40-33AB-A078847EBEE5}"/>
          </ac:spMkLst>
        </pc:spChg>
        <pc:spChg chg="add del mod">
          <ac:chgData name="UK C" userId="e84ca0bcce495128" providerId="LiveId" clId="{5D3254AA-F9E6-491A-BE71-0FB339C1256A}" dt="2025-09-28T16:21:46.881" v="15164" actId="478"/>
          <ac:spMkLst>
            <pc:docMk/>
            <pc:sldMk cId="2454495515" sldId="292"/>
            <ac:spMk id="15" creationId="{9A0E3178-99FB-A36D-ABB3-1CE6A98C9805}"/>
          </ac:spMkLst>
        </pc:spChg>
        <pc:spChg chg="add del mod">
          <ac:chgData name="UK C" userId="e84ca0bcce495128" providerId="LiveId" clId="{5D3254AA-F9E6-491A-BE71-0FB339C1256A}" dt="2025-09-28T16:21:49.057" v="15167" actId="478"/>
          <ac:spMkLst>
            <pc:docMk/>
            <pc:sldMk cId="2454495515" sldId="292"/>
            <ac:spMk id="17" creationId="{4E00CC28-C704-E5EB-0B8B-9861492DB24A}"/>
          </ac:spMkLst>
        </pc:spChg>
        <pc:spChg chg="add del mod">
          <ac:chgData name="UK C" userId="e84ca0bcce495128" providerId="LiveId" clId="{5D3254AA-F9E6-491A-BE71-0FB339C1256A}" dt="2025-09-28T16:21:47.516" v="15165" actId="478"/>
          <ac:spMkLst>
            <pc:docMk/>
            <pc:sldMk cId="2454495515" sldId="292"/>
            <ac:spMk id="18" creationId="{B6B92932-C72D-1A98-4610-4080D8A4C493}"/>
          </ac:spMkLst>
        </pc:spChg>
        <pc:spChg chg="add del mod">
          <ac:chgData name="UK C" userId="e84ca0bcce495128" providerId="LiveId" clId="{5D3254AA-F9E6-491A-BE71-0FB339C1256A}" dt="2025-09-28T16:21:49.934" v="15168" actId="478"/>
          <ac:spMkLst>
            <pc:docMk/>
            <pc:sldMk cId="2454495515" sldId="292"/>
            <ac:spMk id="19" creationId="{4475F488-5534-0283-516C-07B8CBF6EFD2}"/>
          </ac:spMkLst>
        </pc:spChg>
        <pc:spChg chg="add del mod">
          <ac:chgData name="UK C" userId="e84ca0bcce495128" providerId="LiveId" clId="{5D3254AA-F9E6-491A-BE71-0FB339C1256A}" dt="2025-09-28T16:21:48.316" v="15166" actId="478"/>
          <ac:spMkLst>
            <pc:docMk/>
            <pc:sldMk cId="2454495515" sldId="292"/>
            <ac:spMk id="20" creationId="{C0ECD168-F481-ADA8-032C-C11FD3686BF9}"/>
          </ac:spMkLst>
        </pc:spChg>
        <pc:spChg chg="add mod ord topLvl">
          <ac:chgData name="UK C" userId="e84ca0bcce495128" providerId="LiveId" clId="{5D3254AA-F9E6-491A-BE71-0FB339C1256A}" dt="2025-09-28T16:21:25.728" v="15150" actId="167"/>
          <ac:spMkLst>
            <pc:docMk/>
            <pc:sldMk cId="2454495515" sldId="292"/>
            <ac:spMk id="21" creationId="{BD861B45-5972-964F-9A35-CC317FDD3E89}"/>
          </ac:spMkLst>
        </pc:spChg>
        <pc:spChg chg="add mod">
          <ac:chgData name="UK C" userId="e84ca0bcce495128" providerId="LiveId" clId="{5D3254AA-F9E6-491A-BE71-0FB339C1256A}" dt="2025-09-28T16:22:10.711" v="15176" actId="207"/>
          <ac:spMkLst>
            <pc:docMk/>
            <pc:sldMk cId="2454495515" sldId="292"/>
            <ac:spMk id="22" creationId="{8CDA4958-024D-CEFA-AAB2-D94F036D8C76}"/>
          </ac:spMkLst>
        </pc:spChg>
        <pc:spChg chg="add del mod">
          <ac:chgData name="UK C" userId="e84ca0bcce495128" providerId="LiveId" clId="{5D3254AA-F9E6-491A-BE71-0FB339C1256A}" dt="2025-09-28T16:21:45.403" v="15162" actId="478"/>
          <ac:spMkLst>
            <pc:docMk/>
            <pc:sldMk cId="2454495515" sldId="292"/>
            <ac:spMk id="23" creationId="{2C152F75-0CF9-4BC4-C545-AB2D6BB16718}"/>
          </ac:spMkLst>
        </pc:spChg>
        <pc:spChg chg="add del mod">
          <ac:chgData name="UK C" userId="e84ca0bcce495128" providerId="LiveId" clId="{5D3254AA-F9E6-491A-BE71-0FB339C1256A}" dt="2025-09-28T16:21:35.017" v="15155" actId="478"/>
          <ac:spMkLst>
            <pc:docMk/>
            <pc:sldMk cId="2454495515" sldId="292"/>
            <ac:spMk id="24" creationId="{58E369F5-82F4-8051-6D9B-51A119D5833F}"/>
          </ac:spMkLst>
        </pc:spChg>
        <pc:spChg chg="add del mod">
          <ac:chgData name="UK C" userId="e84ca0bcce495128" providerId="LiveId" clId="{5D3254AA-F9E6-491A-BE71-0FB339C1256A}" dt="2025-09-28T16:21:35.726" v="15156" actId="478"/>
          <ac:spMkLst>
            <pc:docMk/>
            <pc:sldMk cId="2454495515" sldId="292"/>
            <ac:spMk id="25" creationId="{80A75197-67CE-8538-4AB3-337761018FAE}"/>
          </ac:spMkLst>
        </pc:spChg>
        <pc:spChg chg="add del mod">
          <ac:chgData name="UK C" userId="e84ca0bcce495128" providerId="LiveId" clId="{5D3254AA-F9E6-491A-BE71-0FB339C1256A}" dt="2025-09-28T16:21:46.210" v="15163" actId="478"/>
          <ac:spMkLst>
            <pc:docMk/>
            <pc:sldMk cId="2454495515" sldId="292"/>
            <ac:spMk id="26" creationId="{9C7490F0-41B8-74A0-5B3A-7BBB64480174}"/>
          </ac:spMkLst>
        </pc:spChg>
        <pc:spChg chg="add mod">
          <ac:chgData name="UK C" userId="e84ca0bcce495128" providerId="LiveId" clId="{5D3254AA-F9E6-491A-BE71-0FB339C1256A}" dt="2025-09-28T16:22:33.491" v="15185" actId="207"/>
          <ac:spMkLst>
            <pc:docMk/>
            <pc:sldMk cId="2454495515" sldId="292"/>
            <ac:spMk id="28" creationId="{B1341095-AAC0-26E5-AF5E-4FA0E80FE739}"/>
          </ac:spMkLst>
        </pc:spChg>
        <pc:grpChg chg="del">
          <ac:chgData name="UK C" userId="e84ca0bcce495128" providerId="LiveId" clId="{5D3254AA-F9E6-491A-BE71-0FB339C1256A}" dt="2025-09-28T16:20:03.809" v="15123" actId="478"/>
          <ac:grpSpMkLst>
            <pc:docMk/>
            <pc:sldMk cId="2454495515" sldId="292"/>
            <ac:grpSpMk id="14" creationId="{D429A334-5A78-7C91-95D9-520115EB0744}"/>
          </ac:grpSpMkLst>
        </pc:grpChg>
        <pc:grpChg chg="add del mod">
          <ac:chgData name="UK C" userId="e84ca0bcce495128" providerId="LiveId" clId="{5D3254AA-F9E6-491A-BE71-0FB339C1256A}" dt="2025-09-28T16:21:22.994" v="15149" actId="165"/>
          <ac:grpSpMkLst>
            <pc:docMk/>
            <pc:sldMk cId="2454495515" sldId="292"/>
            <ac:grpSpMk id="27" creationId="{E1BE71C4-B892-74ED-6732-9D02D46BC5F5}"/>
          </ac:grpSpMkLst>
        </pc:grpChg>
        <pc:picChg chg="add del mod modCrop">
          <ac:chgData name="UK C" userId="e84ca0bcce495128" providerId="LiveId" clId="{5D3254AA-F9E6-491A-BE71-0FB339C1256A}" dt="2025-09-28T16:22:12.602" v="15178" actId="478"/>
          <ac:picMkLst>
            <pc:docMk/>
            <pc:sldMk cId="2454495515" sldId="292"/>
            <ac:picMk id="30" creationId="{9968B124-A158-0A1C-720D-87D37A838E76}"/>
          </ac:picMkLst>
        </pc:picChg>
        <pc:picChg chg="add del mod">
          <ac:chgData name="UK C" userId="e84ca0bcce495128" providerId="LiveId" clId="{5D3254AA-F9E6-491A-BE71-0FB339C1256A}" dt="2025-09-28T16:22:12.307" v="15177" actId="478"/>
          <ac:picMkLst>
            <pc:docMk/>
            <pc:sldMk cId="2454495515" sldId="292"/>
            <ac:picMk id="31" creationId="{398C714D-C2B4-A910-647D-AC149C07CAC5}"/>
          </ac:picMkLst>
        </pc:picChg>
        <pc:picChg chg="add del mod modCrop">
          <ac:chgData name="UK C" userId="e84ca0bcce495128" providerId="LiveId" clId="{5D3254AA-F9E6-491A-BE71-0FB339C1256A}" dt="2025-09-28T16:22:35.083" v="15187" actId="478"/>
          <ac:picMkLst>
            <pc:docMk/>
            <pc:sldMk cId="2454495515" sldId="292"/>
            <ac:picMk id="33" creationId="{BD81BEA5-B32A-A435-A591-69534639B863}"/>
          </ac:picMkLst>
        </pc:picChg>
        <pc:picChg chg="add del mod">
          <ac:chgData name="UK C" userId="e84ca0bcce495128" providerId="LiveId" clId="{5D3254AA-F9E6-491A-BE71-0FB339C1256A}" dt="2025-09-28T16:22:34.821" v="15186" actId="478"/>
          <ac:picMkLst>
            <pc:docMk/>
            <pc:sldMk cId="2454495515" sldId="292"/>
            <ac:picMk id="34" creationId="{41B4A2C2-1302-AD55-6F2F-7275F6A256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CE221-22CD-431F-AC39-F0E9770FC58D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F0963-D3FE-4A8B-8123-943A35CF0B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21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F0963-D3FE-4A8B-8123-943A35CF0B7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1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F0963-D3FE-4A8B-8123-943A35CF0B7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338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C956-351F-0A4E-3CE5-1E135BA8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BF6F5D-CEE5-D5AC-1306-A24B6F892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45D6DE-7873-B5A6-727F-89175F815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72C107-F861-434C-1A31-5A9B227BC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F0963-D3FE-4A8B-8123-943A35CF0B7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3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238C0-6389-4788-7678-C9B3DDCE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E5C32F-AAD0-456D-620C-7ED723D58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A4BE6C-E7A7-9394-07B9-8E426B335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B1EFA4-37CE-ED23-9EEB-FE32DC6F7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F0963-D3FE-4A8B-8123-943A35CF0B7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6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54770-252F-2B68-5975-C9CA6CDC3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CBA5F6-9457-701C-FC97-6F16B9E8E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E4DD3-EF70-7B8A-08B3-6278CC6F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91C0B-9599-BADE-1183-2DBB8822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C62F1-3B57-4535-F17D-6C897413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38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94FB8-1F3A-9A70-7447-B5845A29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967D06-5122-F0B8-25B9-DD30C6CE9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A767A-3A46-B336-90EF-15D51995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E14702-09A0-DD08-680E-63E0C9EF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8F859-8524-329F-EE3D-88E7613F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1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9394D1-A877-D477-89E0-7634CF6A4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57615-A849-8040-085A-155215DE1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A5DDF-98DC-BB45-F125-3853AAF6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BD009-129A-D5FF-5036-22494591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6015A-846B-4854-F81B-264EE3DD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5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AAFB7-9C35-DCAB-4E25-48E0A328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F1E4F-D20D-A3F3-2389-7A27B63B6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98D01-F8B8-FAE0-4FE6-B1524BFBF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3F9F0-2053-0F1E-F996-E20496AB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25BD2-E307-A6B5-7F4B-960435E9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4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13446-5B2A-CF43-3522-5F7CFB4B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518E8-5C88-581A-01FB-E379B8FCC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AA725-1F4A-9900-74B3-E1EF7BB7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4F2F6-E37D-5106-B237-6AA6BAB92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41CB9-5ECC-7579-0133-C9F2AC23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69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88625-276D-3325-E129-FE9215449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2F69D-E920-E317-0C73-454692093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8AE050-F82D-F377-FD7D-B5F7F93EE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7D461-629C-171A-D480-F77D39D6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755180-CAD2-F17D-2BFA-A378FD30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3A548-9F54-E556-D4D5-38D42E6FF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70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45691-0D12-098D-2F09-6271E726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BA26D-C355-7A8F-84C3-BF2A1A96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F34F7-11DF-49BD-4996-229FDD74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1B10F4-25EB-04A1-E0CE-D15157FE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3C1594-0392-A541-2702-15844BA7F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785D62-FA95-C7C3-A261-39B2EBE3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41681-3803-D7D3-5777-CD0628CB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B1CDFD-4710-C449-FDF9-62D1E118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83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A0CD8-FBE3-6253-3C61-D5D9908C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722689-F15B-700F-A82C-8CB1ADE7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89D0C1-B2C6-713D-3B23-FE83CFE4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E90E98-44A1-88C5-09F0-2EFD4CDC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83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6EFAC-311F-0598-F2CE-039B29B2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CEB1B6-07C3-4647-0198-5BFD7140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ED061-BA16-0FA4-A072-F13417BD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1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EA1AE-4BC5-9110-AB15-27831048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0C425-D96B-03BC-86E6-3C44122E9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02FC1-8BE4-77A9-1BAC-6E7512BC3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F961DC-21C3-407A-FD20-3BA236D5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15349E-DA3F-B6DC-62BE-1B5CC87B8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D0E661-C9CE-A5A9-8F11-18071CA4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0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CA71E-59E6-792E-5344-A3C885F6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0C5FF1-F5E3-56F4-4D04-97370110BC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082B38-8DF7-7207-438B-C110A14B3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ABE571-54EB-2FCD-AF88-E4028078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B7F4F0-B5FE-13CB-1F30-0D7BA8A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5E4518-9162-A559-8ABC-5F651C93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1D2EEF-72C1-B89B-B352-F667F942D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CE845-BA19-088C-56B5-522FBF2E5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E8354-197C-2E2A-8668-79F7AAFB9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02E49-49E5-4BB8-AC9F-9502697E5F3E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F00C0-75B8-9B5C-811A-E8A27CA1A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A0771-ADA3-1780-B863-F9986EEB4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3C60AC-F9A1-41FE-9631-459055A47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5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9A3DD-E8AF-9DF6-E497-BD296F12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인간의 얼굴, 사람, 여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CAFE06-47FB-29C2-883C-CE7CF793B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20"/>
          <a:stretch>
            <a:fillRect/>
          </a:stretch>
        </p:blipFill>
        <p:spPr>
          <a:xfrm>
            <a:off x="0" y="1668"/>
            <a:ext cx="12192000" cy="6856332"/>
          </a:xfrm>
          <a:prstGeom prst="rect">
            <a:avLst/>
          </a:prstGeom>
        </p:spPr>
      </p:pic>
      <p:pic>
        <p:nvPicPr>
          <p:cNvPr id="9" name="그림 8" descr="의류, 인간의 얼굴, 사람, 여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CE4210-8457-13B2-8C40-2037A41D5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6" t="6724" r="46016" b="27164"/>
          <a:stretch>
            <a:fillRect/>
          </a:stretch>
        </p:blipFill>
        <p:spPr>
          <a:xfrm>
            <a:off x="581025" y="581026"/>
            <a:ext cx="6000749" cy="5695949"/>
          </a:xfrm>
          <a:custGeom>
            <a:avLst/>
            <a:gdLst>
              <a:gd name="connsiteX0" fmla="*/ 387381 w 6000749"/>
              <a:gd name="connsiteY0" fmla="*/ 0 h 5695949"/>
              <a:gd name="connsiteX1" fmla="*/ 5613368 w 6000749"/>
              <a:gd name="connsiteY1" fmla="*/ 0 h 5695949"/>
              <a:gd name="connsiteX2" fmla="*/ 6000749 w 6000749"/>
              <a:gd name="connsiteY2" fmla="*/ 387381 h 5695949"/>
              <a:gd name="connsiteX3" fmla="*/ 6000749 w 6000749"/>
              <a:gd name="connsiteY3" fmla="*/ 5308568 h 5695949"/>
              <a:gd name="connsiteX4" fmla="*/ 5613368 w 6000749"/>
              <a:gd name="connsiteY4" fmla="*/ 5695949 h 5695949"/>
              <a:gd name="connsiteX5" fmla="*/ 387381 w 6000749"/>
              <a:gd name="connsiteY5" fmla="*/ 5695949 h 5695949"/>
              <a:gd name="connsiteX6" fmla="*/ 0 w 6000749"/>
              <a:gd name="connsiteY6" fmla="*/ 5308568 h 5695949"/>
              <a:gd name="connsiteX7" fmla="*/ 0 w 6000749"/>
              <a:gd name="connsiteY7" fmla="*/ 387381 h 5695949"/>
              <a:gd name="connsiteX8" fmla="*/ 387381 w 6000749"/>
              <a:gd name="connsiteY8" fmla="*/ 0 h 569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0749" h="5695949">
                <a:moveTo>
                  <a:pt x="387381" y="0"/>
                </a:moveTo>
                <a:lnTo>
                  <a:pt x="5613368" y="0"/>
                </a:lnTo>
                <a:cubicBezTo>
                  <a:pt x="5827313" y="0"/>
                  <a:pt x="6000749" y="173436"/>
                  <a:pt x="6000749" y="387381"/>
                </a:cubicBezTo>
                <a:lnTo>
                  <a:pt x="6000749" y="5308568"/>
                </a:lnTo>
                <a:cubicBezTo>
                  <a:pt x="6000749" y="5522513"/>
                  <a:pt x="5827313" y="5695949"/>
                  <a:pt x="5613368" y="5695949"/>
                </a:cubicBezTo>
                <a:lnTo>
                  <a:pt x="387381" y="5695949"/>
                </a:lnTo>
                <a:cubicBezTo>
                  <a:pt x="173436" y="5695949"/>
                  <a:pt x="0" y="5522513"/>
                  <a:pt x="0" y="5308568"/>
                </a:cubicBezTo>
                <a:lnTo>
                  <a:pt x="0" y="387381"/>
                </a:lnTo>
                <a:cubicBezTo>
                  <a:pt x="0" y="173436"/>
                  <a:pt x="173436" y="0"/>
                  <a:pt x="387381" y="0"/>
                </a:cubicBezTo>
                <a:close/>
              </a:path>
            </a:pathLst>
          </a:custGeom>
          <a:effectLst>
            <a:innerShdw blurRad="114300">
              <a:schemeClr val="bg1">
                <a:alpha val="31000"/>
              </a:schemeClr>
            </a:inn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C48432-6CE4-C5FC-E362-BA97596572A1}"/>
              </a:ext>
            </a:extLst>
          </p:cNvPr>
          <p:cNvGrpSpPr/>
          <p:nvPr/>
        </p:nvGrpSpPr>
        <p:grpSpPr>
          <a:xfrm>
            <a:off x="966667" y="970855"/>
            <a:ext cx="4542971" cy="2235818"/>
            <a:chOff x="391886" y="453127"/>
            <a:chExt cx="4542971" cy="22358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7A368D-4DE2-8C10-F96F-4A354EFA5BDA}"/>
                </a:ext>
              </a:extLst>
            </p:cNvPr>
            <p:cNvSpPr txBox="1"/>
            <p:nvPr/>
          </p:nvSpPr>
          <p:spPr>
            <a:xfrm>
              <a:off x="391886" y="453127"/>
              <a:ext cx="45429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세계 최초로 공개되는</a:t>
              </a:r>
              <a:endParaRPr lang="en-US" altLang="ko-KR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단계 </a:t>
              </a:r>
              <a:r>
                <a:rPr lang="en-US" altLang="ko-KR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MIT </a:t>
              </a:r>
              <a:r>
                <a:rPr lang="ko-KR" altLang="en-US" dirty="0">
                  <a:solidFill>
                    <a:schemeClr val="bg1"/>
                  </a:solidFill>
                  <a:latin typeface="페이퍼로지 4 Regular" pitchFamily="2" charset="-127"/>
                  <a:ea typeface="페이퍼로지 4 Regular" pitchFamily="2" charset="-127"/>
                </a:rPr>
                <a:t>창업 프로그램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0B9985-0C44-5F23-C60D-E9DBD6498A02}"/>
                </a:ext>
              </a:extLst>
            </p:cNvPr>
            <p:cNvSpPr txBox="1"/>
            <p:nvPr/>
          </p:nvSpPr>
          <p:spPr>
            <a:xfrm>
              <a:off x="391886" y="1057729"/>
              <a:ext cx="454297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>
                  <a:solidFill>
                    <a:schemeClr val="bg1"/>
                  </a:solidFill>
                  <a:latin typeface="페이퍼로지 9 Black" pitchFamily="2" charset="-127"/>
                  <a:ea typeface="페이퍼로지 9 Black" pitchFamily="2" charset="-127"/>
                </a:rPr>
                <a:t>스타트업 바이블 </a:t>
              </a:r>
              <a:endParaRPr lang="en-US" altLang="ko-KR" sz="5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endParaRPr>
            </a:p>
            <a:p>
              <a:r>
                <a:rPr lang="ko-KR" altLang="en-US" sz="5000" dirty="0">
                  <a:solidFill>
                    <a:schemeClr val="bg1"/>
                  </a:solidFill>
                  <a:latin typeface="페이퍼로지 9 Black" pitchFamily="2" charset="-127"/>
                  <a:ea typeface="페이퍼로지 9 Black" pitchFamily="2" charset="-127"/>
                </a:rPr>
                <a:t>핵심요약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DFABF02-AF62-CAEB-FA22-6C2923EDD61B}"/>
              </a:ext>
            </a:extLst>
          </p:cNvPr>
          <p:cNvSpPr txBox="1"/>
          <p:nvPr/>
        </p:nvSpPr>
        <p:spPr>
          <a:xfrm>
            <a:off x="961784" y="5179259"/>
            <a:ext cx="4162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소자본창업투자</a:t>
            </a:r>
            <a:endParaRPr lang="en-US" altLang="ko-KR" sz="2000" dirty="0"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경영학 전공 </a:t>
            </a:r>
            <a:r>
              <a:rPr lang="ko-KR" altLang="en-US" sz="2000" dirty="0" err="1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차의규</a:t>
            </a:r>
            <a:endParaRPr lang="ko-KR" altLang="en-US" sz="20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540E4-65CB-EE2D-579E-D115C8A63F85}"/>
              </a:ext>
            </a:extLst>
          </p:cNvPr>
          <p:cNvSpPr/>
          <p:nvPr/>
        </p:nvSpPr>
        <p:spPr>
          <a:xfrm>
            <a:off x="-1543962" y="2019300"/>
            <a:ext cx="1417320" cy="190500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343434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77A47-EC11-3343-D215-A9680744A2C9}"/>
              </a:ext>
            </a:extLst>
          </p:cNvPr>
          <p:cNvSpPr/>
          <p:nvPr/>
        </p:nvSpPr>
        <p:spPr>
          <a:xfrm>
            <a:off x="-1543962" y="4038600"/>
            <a:ext cx="1417320" cy="1905000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E6E6E6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57226-CCDB-B0A0-771F-533B24DCD94A}"/>
              </a:ext>
            </a:extLst>
          </p:cNvPr>
          <p:cNvSpPr/>
          <p:nvPr/>
        </p:nvSpPr>
        <p:spPr>
          <a:xfrm>
            <a:off x="-1543962" y="0"/>
            <a:ext cx="1417320" cy="1905000"/>
          </a:xfrm>
          <a:prstGeom prst="rect">
            <a:avLst/>
          </a:prstGeom>
          <a:solidFill>
            <a:srgbClr val="80A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80ACC9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77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B0B9-48B7-7963-E136-9CFF2FD5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CC0EB4E-C207-2893-22A4-EA9538CF095C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2CF08A2-3516-C38E-8968-9EA9621BEB90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54DDA4-85A4-619F-69E5-F3A13CE4E80E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DC4B8F8-D63C-FB60-723B-62821D3195B8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시장세분화 절차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F199A-47B8-F45E-6754-0AE0069711DA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DF8E37-F997-7115-DA2A-C988FDCD0805}"/>
              </a:ext>
            </a:extLst>
          </p:cNvPr>
          <p:cNvGrpSpPr/>
          <p:nvPr/>
        </p:nvGrpSpPr>
        <p:grpSpPr>
          <a:xfrm>
            <a:off x="442913" y="1671632"/>
            <a:ext cx="6903811" cy="408668"/>
            <a:chOff x="2254703" y="4240666"/>
            <a:chExt cx="6903811" cy="40866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377DA2A-721B-5D75-A7ED-7B7F57E2E6DB}"/>
                </a:ext>
              </a:extLst>
            </p:cNvPr>
            <p:cNvSpPr/>
            <p:nvPr/>
          </p:nvSpPr>
          <p:spPr>
            <a:xfrm>
              <a:off x="2254703" y="4240666"/>
              <a:ext cx="408668" cy="408668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페이퍼로지 6 SemiBold" pitchFamily="2" charset="-127"/>
                  <a:ea typeface="페이퍼로지 6 SemiBold" pitchFamily="2" charset="-127"/>
                </a:rPr>
                <a:t>1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90CE30-760D-A871-55D5-3BAB7929F799}"/>
                </a:ext>
              </a:extLst>
            </p:cNvPr>
            <p:cNvSpPr txBox="1"/>
            <p:nvPr/>
          </p:nvSpPr>
          <p:spPr>
            <a:xfrm>
              <a:off x="2663371" y="4260334"/>
              <a:ext cx="649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브레인스토밍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DD8DC0-AD7F-2345-9879-7AB3E27E4439}"/>
              </a:ext>
            </a:extLst>
          </p:cNvPr>
          <p:cNvSpPr txBox="1"/>
          <p:nvPr/>
        </p:nvSpPr>
        <p:spPr>
          <a:xfrm>
            <a:off x="442912" y="2179796"/>
            <a:ext cx="11378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페이퍼로지 6 SemiBold" pitchFamily="2" charset="-127"/>
              <a:buChar char="‐"/>
            </a:pP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말도 안되는 아이디어라 할지라도 관심을 가져야 한다</a:t>
            </a:r>
            <a:endParaRPr lang="en-US" altLang="ko-KR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buFont typeface="페이퍼로지 6 SemiBold" pitchFamily="2" charset="-127"/>
              <a:buChar char="‐"/>
            </a:pP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시장과 제품의 구체적인 윤곽이 머릿속에 있다고 생각하지 말고 자신의 가설과 판단이 </a:t>
            </a:r>
            <a:r>
              <a:rPr lang="ko-KR" altLang="en-US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옳은지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신중한 검토가 필요하다</a:t>
            </a:r>
            <a:endParaRPr lang="en-US" altLang="ko-KR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L="285750" indent="-285750">
              <a:buFont typeface="페이퍼로지 6 SemiBold" pitchFamily="2" charset="-127"/>
              <a:buChar char="‐"/>
            </a:pP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열린 마음으로 정보를 받아들이고 창의적으로 생각해야 한다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5DF5D00-A105-1C4F-80FE-E5A8F8618D73}"/>
              </a:ext>
            </a:extLst>
          </p:cNvPr>
          <p:cNvGrpSpPr/>
          <p:nvPr/>
        </p:nvGrpSpPr>
        <p:grpSpPr>
          <a:xfrm>
            <a:off x="1031139" y="3375200"/>
            <a:ext cx="10129723" cy="2914189"/>
            <a:chOff x="1031138" y="3494314"/>
            <a:chExt cx="10129723" cy="2914189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FF09F2E-2662-BAEB-E628-09C9B7A625AE}"/>
                </a:ext>
              </a:extLst>
            </p:cNvPr>
            <p:cNvGrpSpPr/>
            <p:nvPr/>
          </p:nvGrpSpPr>
          <p:grpSpPr>
            <a:xfrm>
              <a:off x="1031138" y="3494314"/>
              <a:ext cx="10129723" cy="2058456"/>
              <a:chOff x="1031138" y="3631144"/>
              <a:chExt cx="10129723" cy="2058456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7412D4F-B515-1115-689D-AC3A3E0094F9}"/>
                  </a:ext>
                </a:extLst>
              </p:cNvPr>
              <p:cNvGrpSpPr/>
              <p:nvPr/>
            </p:nvGrpSpPr>
            <p:grpSpPr>
              <a:xfrm>
                <a:off x="3121719" y="3631144"/>
                <a:ext cx="3063354" cy="606113"/>
                <a:chOff x="6729594" y="766180"/>
                <a:chExt cx="3063354" cy="606113"/>
              </a:xfrm>
              <a:solidFill>
                <a:srgbClr val="E6E6E6"/>
              </a:solidFill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E6EF7E87-FDFB-89AF-9498-36A930C02826}"/>
                    </a:ext>
                  </a:extLst>
                </p:cNvPr>
                <p:cNvSpPr/>
                <p:nvPr/>
              </p:nvSpPr>
              <p:spPr>
                <a:xfrm rot="7975846">
                  <a:off x="8865663" y="885744"/>
                  <a:ext cx="456323" cy="51677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C322F5F3-75D1-9C15-50AB-98E108A39151}"/>
                    </a:ext>
                  </a:extLst>
                </p:cNvPr>
                <p:cNvSpPr/>
                <p:nvPr/>
              </p:nvSpPr>
              <p:spPr>
                <a:xfrm>
                  <a:off x="6729594" y="766180"/>
                  <a:ext cx="3063354" cy="39427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300" dirty="0">
                      <a:solidFill>
                        <a:srgbClr val="343434"/>
                      </a:solidFill>
                      <a:latin typeface="페이퍼로지 4 Regular" pitchFamily="2" charset="-127"/>
                      <a:ea typeface="페이퍼로지 4 Regular" pitchFamily="2" charset="-127"/>
                    </a:rPr>
                    <a:t>최종 사용자에 맞춰 혜택을 얻는 사람 분석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64F6C2A-DA1D-7F6D-47EB-821617DEBE9C}"/>
                  </a:ext>
                </a:extLst>
              </p:cNvPr>
              <p:cNvGrpSpPr/>
              <p:nvPr/>
            </p:nvGrpSpPr>
            <p:grpSpPr>
              <a:xfrm>
                <a:off x="1031138" y="3631144"/>
                <a:ext cx="10129723" cy="2058456"/>
                <a:chOff x="1031138" y="3631144"/>
                <a:chExt cx="10129723" cy="2058456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F31997B5-7232-FBAD-13E8-D4031EACA36B}"/>
                    </a:ext>
                  </a:extLst>
                </p:cNvPr>
                <p:cNvGrpSpPr/>
                <p:nvPr/>
              </p:nvGrpSpPr>
              <p:grpSpPr>
                <a:xfrm>
                  <a:off x="1031138" y="4325257"/>
                  <a:ext cx="10129723" cy="1364343"/>
                  <a:chOff x="771754" y="4325258"/>
                  <a:chExt cx="8894762" cy="1066800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303156CF-6842-B103-3EDB-16557629F71F}"/>
                      </a:ext>
                    </a:extLst>
                  </p:cNvPr>
                  <p:cNvSpPr/>
                  <p:nvPr/>
                </p:nvSpPr>
                <p:spPr>
                  <a:xfrm>
                    <a:off x="771754" y="4325258"/>
                    <a:ext cx="2522990" cy="1066800"/>
                  </a:xfrm>
                  <a:custGeom>
                    <a:avLst/>
                    <a:gdLst>
                      <a:gd name="connsiteX0" fmla="*/ 0 w 2522990"/>
                      <a:gd name="connsiteY0" fmla="*/ 533400 h 1066800"/>
                      <a:gd name="connsiteX1" fmla="*/ 533400 w 2522990"/>
                      <a:gd name="connsiteY1" fmla="*/ 0 h 1066800"/>
                      <a:gd name="connsiteX2" fmla="*/ 1047920 w 2522990"/>
                      <a:gd name="connsiteY2" fmla="*/ 0 h 1066800"/>
                      <a:gd name="connsiteX3" fmla="*/ 1562441 w 2522990"/>
                      <a:gd name="connsiteY3" fmla="*/ 0 h 1066800"/>
                      <a:gd name="connsiteX4" fmla="*/ 1989590 w 2522990"/>
                      <a:gd name="connsiteY4" fmla="*/ 0 h 1066800"/>
                      <a:gd name="connsiteX5" fmla="*/ 2522990 w 2522990"/>
                      <a:gd name="connsiteY5" fmla="*/ 533400 h 1066800"/>
                      <a:gd name="connsiteX6" fmla="*/ 2522990 w 2522990"/>
                      <a:gd name="connsiteY6" fmla="*/ 533400 h 1066800"/>
                      <a:gd name="connsiteX7" fmla="*/ 1989590 w 2522990"/>
                      <a:gd name="connsiteY7" fmla="*/ 1066800 h 1066800"/>
                      <a:gd name="connsiteX8" fmla="*/ 1547879 w 2522990"/>
                      <a:gd name="connsiteY8" fmla="*/ 1066800 h 1066800"/>
                      <a:gd name="connsiteX9" fmla="*/ 1033359 w 2522990"/>
                      <a:gd name="connsiteY9" fmla="*/ 1066800 h 1066800"/>
                      <a:gd name="connsiteX10" fmla="*/ 533400 w 2522990"/>
                      <a:gd name="connsiteY10" fmla="*/ 1066800 h 1066800"/>
                      <a:gd name="connsiteX11" fmla="*/ 0 w 2522990"/>
                      <a:gd name="connsiteY11" fmla="*/ 533400 h 106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2990" h="1066800" fill="none" extrusionOk="0">
                        <a:moveTo>
                          <a:pt x="0" y="533400"/>
                        </a:moveTo>
                        <a:cubicBezTo>
                          <a:pt x="6150" y="302510"/>
                          <a:pt x="258265" y="29966"/>
                          <a:pt x="533400" y="0"/>
                        </a:cubicBezTo>
                        <a:cubicBezTo>
                          <a:pt x="774223" y="-38500"/>
                          <a:pt x="927468" y="34414"/>
                          <a:pt x="1047920" y="0"/>
                        </a:cubicBezTo>
                        <a:cubicBezTo>
                          <a:pt x="1168372" y="-34414"/>
                          <a:pt x="1392656" y="58381"/>
                          <a:pt x="1562441" y="0"/>
                        </a:cubicBezTo>
                        <a:cubicBezTo>
                          <a:pt x="1732226" y="-58381"/>
                          <a:pt x="1859892" y="29336"/>
                          <a:pt x="1989590" y="0"/>
                        </a:cubicBezTo>
                        <a:cubicBezTo>
                          <a:pt x="2274654" y="-14239"/>
                          <a:pt x="2508975" y="291569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511854" y="794491"/>
                          <a:pt x="2340457" y="1055367"/>
                          <a:pt x="1989590" y="1066800"/>
                        </a:cubicBezTo>
                        <a:cubicBezTo>
                          <a:pt x="1810706" y="1110435"/>
                          <a:pt x="1643566" y="1015511"/>
                          <a:pt x="1547879" y="1066800"/>
                        </a:cubicBezTo>
                        <a:cubicBezTo>
                          <a:pt x="1452192" y="1118089"/>
                          <a:pt x="1169868" y="1039211"/>
                          <a:pt x="1033359" y="1066800"/>
                        </a:cubicBezTo>
                        <a:cubicBezTo>
                          <a:pt x="896850" y="1094389"/>
                          <a:pt x="686767" y="1054536"/>
                          <a:pt x="533400" y="1066800"/>
                        </a:cubicBezTo>
                        <a:cubicBezTo>
                          <a:pt x="257947" y="1104689"/>
                          <a:pt x="-39527" y="848833"/>
                          <a:pt x="0" y="533400"/>
                        </a:cubicBezTo>
                        <a:close/>
                      </a:path>
                      <a:path w="2522990" h="1066800" stroke="0" extrusionOk="0">
                        <a:moveTo>
                          <a:pt x="0" y="533400"/>
                        </a:moveTo>
                        <a:cubicBezTo>
                          <a:pt x="-27489" y="221855"/>
                          <a:pt x="231308" y="2816"/>
                          <a:pt x="533400" y="0"/>
                        </a:cubicBezTo>
                        <a:cubicBezTo>
                          <a:pt x="660933" y="-47700"/>
                          <a:pt x="930827" y="41535"/>
                          <a:pt x="1047920" y="0"/>
                        </a:cubicBezTo>
                        <a:cubicBezTo>
                          <a:pt x="1165013" y="-41535"/>
                          <a:pt x="1405208" y="17188"/>
                          <a:pt x="1518755" y="0"/>
                        </a:cubicBezTo>
                        <a:cubicBezTo>
                          <a:pt x="1632303" y="-17188"/>
                          <a:pt x="1850123" y="2964"/>
                          <a:pt x="1989590" y="0"/>
                        </a:cubicBezTo>
                        <a:cubicBezTo>
                          <a:pt x="2261912" y="-71720"/>
                          <a:pt x="2531038" y="209030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461906" y="787938"/>
                          <a:pt x="2326333" y="998201"/>
                          <a:pt x="1989590" y="1066800"/>
                        </a:cubicBezTo>
                        <a:cubicBezTo>
                          <a:pt x="1814351" y="1080979"/>
                          <a:pt x="1647899" y="1066572"/>
                          <a:pt x="1475070" y="1066800"/>
                        </a:cubicBezTo>
                        <a:cubicBezTo>
                          <a:pt x="1302241" y="1067028"/>
                          <a:pt x="1241765" y="1034606"/>
                          <a:pt x="1018797" y="1066800"/>
                        </a:cubicBezTo>
                        <a:cubicBezTo>
                          <a:pt x="795829" y="1098994"/>
                          <a:pt x="635486" y="1012188"/>
                          <a:pt x="533400" y="1066800"/>
                        </a:cubicBezTo>
                        <a:cubicBezTo>
                          <a:pt x="275791" y="1097043"/>
                          <a:pt x="4968" y="835384"/>
                          <a:pt x="0" y="533400"/>
                        </a:cubicBezTo>
                        <a:close/>
                      </a:path>
                    </a:pathLst>
                  </a:custGeom>
                  <a:solidFill>
                    <a:srgbClr val="80ACC9"/>
                  </a:solidFill>
                  <a:ln w="38100">
                    <a:solidFill>
                      <a:srgbClr val="80ACC9"/>
                    </a:solidFill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roundRect">
                            <a:avLst>
                              <a:gd name="adj" fmla="val 50000"/>
                            </a:avLst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latin typeface="페이퍼로지 5 Medium" pitchFamily="2" charset="-127"/>
                        <a:ea typeface="페이퍼로지 5 Medium" pitchFamily="2" charset="-127"/>
                      </a:rPr>
                      <a:t>아이디어 선정</a:t>
                    </a: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F4C9715A-9CBB-2593-A4F8-37805168F0BE}"/>
                      </a:ext>
                    </a:extLst>
                  </p:cNvPr>
                  <p:cNvSpPr/>
                  <p:nvPr/>
                </p:nvSpPr>
                <p:spPr>
                  <a:xfrm>
                    <a:off x="3957640" y="4325258"/>
                    <a:ext cx="2522990" cy="1066800"/>
                  </a:xfrm>
                  <a:custGeom>
                    <a:avLst/>
                    <a:gdLst>
                      <a:gd name="connsiteX0" fmla="*/ 0 w 2522990"/>
                      <a:gd name="connsiteY0" fmla="*/ 533400 h 1066800"/>
                      <a:gd name="connsiteX1" fmla="*/ 533400 w 2522990"/>
                      <a:gd name="connsiteY1" fmla="*/ 0 h 1066800"/>
                      <a:gd name="connsiteX2" fmla="*/ 1047920 w 2522990"/>
                      <a:gd name="connsiteY2" fmla="*/ 0 h 1066800"/>
                      <a:gd name="connsiteX3" fmla="*/ 1562441 w 2522990"/>
                      <a:gd name="connsiteY3" fmla="*/ 0 h 1066800"/>
                      <a:gd name="connsiteX4" fmla="*/ 1989590 w 2522990"/>
                      <a:gd name="connsiteY4" fmla="*/ 0 h 1066800"/>
                      <a:gd name="connsiteX5" fmla="*/ 2522990 w 2522990"/>
                      <a:gd name="connsiteY5" fmla="*/ 533400 h 1066800"/>
                      <a:gd name="connsiteX6" fmla="*/ 2522990 w 2522990"/>
                      <a:gd name="connsiteY6" fmla="*/ 533400 h 1066800"/>
                      <a:gd name="connsiteX7" fmla="*/ 1989590 w 2522990"/>
                      <a:gd name="connsiteY7" fmla="*/ 1066800 h 1066800"/>
                      <a:gd name="connsiteX8" fmla="*/ 1547879 w 2522990"/>
                      <a:gd name="connsiteY8" fmla="*/ 1066800 h 1066800"/>
                      <a:gd name="connsiteX9" fmla="*/ 1033359 w 2522990"/>
                      <a:gd name="connsiteY9" fmla="*/ 1066800 h 1066800"/>
                      <a:gd name="connsiteX10" fmla="*/ 533400 w 2522990"/>
                      <a:gd name="connsiteY10" fmla="*/ 1066800 h 1066800"/>
                      <a:gd name="connsiteX11" fmla="*/ 0 w 2522990"/>
                      <a:gd name="connsiteY11" fmla="*/ 533400 h 106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2990" h="1066800" fill="none" extrusionOk="0">
                        <a:moveTo>
                          <a:pt x="0" y="533400"/>
                        </a:moveTo>
                        <a:cubicBezTo>
                          <a:pt x="6150" y="302510"/>
                          <a:pt x="258265" y="29966"/>
                          <a:pt x="533400" y="0"/>
                        </a:cubicBezTo>
                        <a:cubicBezTo>
                          <a:pt x="774223" y="-38500"/>
                          <a:pt x="927468" y="34414"/>
                          <a:pt x="1047920" y="0"/>
                        </a:cubicBezTo>
                        <a:cubicBezTo>
                          <a:pt x="1168372" y="-34414"/>
                          <a:pt x="1392656" y="58381"/>
                          <a:pt x="1562441" y="0"/>
                        </a:cubicBezTo>
                        <a:cubicBezTo>
                          <a:pt x="1732226" y="-58381"/>
                          <a:pt x="1859892" y="29336"/>
                          <a:pt x="1989590" y="0"/>
                        </a:cubicBezTo>
                        <a:cubicBezTo>
                          <a:pt x="2274654" y="-14239"/>
                          <a:pt x="2508975" y="291569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511854" y="794491"/>
                          <a:pt x="2340457" y="1055367"/>
                          <a:pt x="1989590" y="1066800"/>
                        </a:cubicBezTo>
                        <a:cubicBezTo>
                          <a:pt x="1810706" y="1110435"/>
                          <a:pt x="1643566" y="1015511"/>
                          <a:pt x="1547879" y="1066800"/>
                        </a:cubicBezTo>
                        <a:cubicBezTo>
                          <a:pt x="1452192" y="1118089"/>
                          <a:pt x="1169868" y="1039211"/>
                          <a:pt x="1033359" y="1066800"/>
                        </a:cubicBezTo>
                        <a:cubicBezTo>
                          <a:pt x="896850" y="1094389"/>
                          <a:pt x="686767" y="1054536"/>
                          <a:pt x="533400" y="1066800"/>
                        </a:cubicBezTo>
                        <a:cubicBezTo>
                          <a:pt x="257947" y="1104689"/>
                          <a:pt x="-39527" y="848833"/>
                          <a:pt x="0" y="533400"/>
                        </a:cubicBezTo>
                        <a:close/>
                      </a:path>
                      <a:path w="2522990" h="1066800" stroke="0" extrusionOk="0">
                        <a:moveTo>
                          <a:pt x="0" y="533400"/>
                        </a:moveTo>
                        <a:cubicBezTo>
                          <a:pt x="-27489" y="221855"/>
                          <a:pt x="231308" y="2816"/>
                          <a:pt x="533400" y="0"/>
                        </a:cubicBezTo>
                        <a:cubicBezTo>
                          <a:pt x="660933" y="-47700"/>
                          <a:pt x="930827" y="41535"/>
                          <a:pt x="1047920" y="0"/>
                        </a:cubicBezTo>
                        <a:cubicBezTo>
                          <a:pt x="1165013" y="-41535"/>
                          <a:pt x="1405208" y="17188"/>
                          <a:pt x="1518755" y="0"/>
                        </a:cubicBezTo>
                        <a:cubicBezTo>
                          <a:pt x="1632303" y="-17188"/>
                          <a:pt x="1850123" y="2964"/>
                          <a:pt x="1989590" y="0"/>
                        </a:cubicBezTo>
                        <a:cubicBezTo>
                          <a:pt x="2261912" y="-71720"/>
                          <a:pt x="2531038" y="209030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461906" y="787938"/>
                          <a:pt x="2326333" y="998201"/>
                          <a:pt x="1989590" y="1066800"/>
                        </a:cubicBezTo>
                        <a:cubicBezTo>
                          <a:pt x="1814351" y="1080979"/>
                          <a:pt x="1647899" y="1066572"/>
                          <a:pt x="1475070" y="1066800"/>
                        </a:cubicBezTo>
                        <a:cubicBezTo>
                          <a:pt x="1302241" y="1067028"/>
                          <a:pt x="1241765" y="1034606"/>
                          <a:pt x="1018797" y="1066800"/>
                        </a:cubicBezTo>
                        <a:cubicBezTo>
                          <a:pt x="795829" y="1098994"/>
                          <a:pt x="635486" y="1012188"/>
                          <a:pt x="533400" y="1066800"/>
                        </a:cubicBezTo>
                        <a:cubicBezTo>
                          <a:pt x="275791" y="1097043"/>
                          <a:pt x="4968" y="835384"/>
                          <a:pt x="0" y="533400"/>
                        </a:cubicBezTo>
                        <a:close/>
                      </a:path>
                    </a:pathLst>
                  </a:custGeom>
                  <a:solidFill>
                    <a:srgbClr val="80ACC9"/>
                  </a:solidFill>
                  <a:ln w="38100">
                    <a:solidFill>
                      <a:srgbClr val="80ACC9"/>
                    </a:solidFill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roundRect">
                            <a:avLst>
                              <a:gd name="adj" fmla="val 50000"/>
                            </a:avLst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latin typeface="페이퍼로지 5 Medium" pitchFamily="2" charset="-127"/>
                        <a:ea typeface="페이퍼로지 5 Medium" pitchFamily="2" charset="-127"/>
                      </a:rPr>
                      <a:t>아이디어를 적용하기</a:t>
                    </a:r>
                    <a:endParaRPr lang="en-US" altLang="ko-KR" sz="1600" dirty="0">
                      <a:latin typeface="페이퍼로지 5 Medium" pitchFamily="2" charset="-127"/>
                      <a:ea typeface="페이퍼로지 5 Medium" pitchFamily="2" charset="-127"/>
                    </a:endParaRPr>
                  </a:p>
                  <a:p>
                    <a:pPr algn="ctr"/>
                    <a:r>
                      <a:rPr lang="ko-KR" altLang="en-US" sz="1600" dirty="0">
                        <a:latin typeface="페이퍼로지 5 Medium" pitchFamily="2" charset="-127"/>
                        <a:ea typeface="페이퍼로지 5 Medium" pitchFamily="2" charset="-127"/>
                      </a:rPr>
                      <a:t>적합한 시장 탐색</a:t>
                    </a:r>
                  </a:p>
                </p:txBody>
              </p:sp>
              <p:cxnSp>
                <p:nvCxnSpPr>
                  <p:cNvPr id="18" name="직선 화살표 연결선 17">
                    <a:extLst>
                      <a:ext uri="{FF2B5EF4-FFF2-40B4-BE49-F238E27FC236}">
                        <a16:creationId xmlns:a16="http://schemas.microsoft.com/office/drawing/2014/main" id="{93A02191-3244-ED65-425C-1BBC7ACCF820}"/>
                      </a:ext>
                    </a:extLst>
                  </p:cNvPr>
                  <p:cNvCxnSpPr>
                    <a:stCxn id="15" idx="3"/>
                  </p:cNvCxnSpPr>
                  <p:nvPr/>
                </p:nvCxnSpPr>
                <p:spPr>
                  <a:xfrm>
                    <a:off x="3294744" y="4858658"/>
                    <a:ext cx="413656" cy="0"/>
                  </a:xfrm>
                  <a:prstGeom prst="straightConnector1">
                    <a:avLst/>
                  </a:prstGeom>
                  <a:ln w="25400">
                    <a:solidFill>
                      <a:srgbClr val="80ACC9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사각형: 둥근 모서리 37">
                    <a:extLst>
                      <a:ext uri="{FF2B5EF4-FFF2-40B4-BE49-F238E27FC236}">
                        <a16:creationId xmlns:a16="http://schemas.microsoft.com/office/drawing/2014/main" id="{0D6D5C13-F8E0-7F51-D25F-5D89B6304875}"/>
                      </a:ext>
                    </a:extLst>
                  </p:cNvPr>
                  <p:cNvSpPr/>
                  <p:nvPr/>
                </p:nvSpPr>
                <p:spPr>
                  <a:xfrm>
                    <a:off x="7143526" y="4325258"/>
                    <a:ext cx="2522990" cy="1066800"/>
                  </a:xfrm>
                  <a:custGeom>
                    <a:avLst/>
                    <a:gdLst>
                      <a:gd name="connsiteX0" fmla="*/ 0 w 2522990"/>
                      <a:gd name="connsiteY0" fmla="*/ 533400 h 1066800"/>
                      <a:gd name="connsiteX1" fmla="*/ 533400 w 2522990"/>
                      <a:gd name="connsiteY1" fmla="*/ 0 h 1066800"/>
                      <a:gd name="connsiteX2" fmla="*/ 1047920 w 2522990"/>
                      <a:gd name="connsiteY2" fmla="*/ 0 h 1066800"/>
                      <a:gd name="connsiteX3" fmla="*/ 1562441 w 2522990"/>
                      <a:gd name="connsiteY3" fmla="*/ 0 h 1066800"/>
                      <a:gd name="connsiteX4" fmla="*/ 1989590 w 2522990"/>
                      <a:gd name="connsiteY4" fmla="*/ 0 h 1066800"/>
                      <a:gd name="connsiteX5" fmla="*/ 2522990 w 2522990"/>
                      <a:gd name="connsiteY5" fmla="*/ 533400 h 1066800"/>
                      <a:gd name="connsiteX6" fmla="*/ 2522990 w 2522990"/>
                      <a:gd name="connsiteY6" fmla="*/ 533400 h 1066800"/>
                      <a:gd name="connsiteX7" fmla="*/ 1989590 w 2522990"/>
                      <a:gd name="connsiteY7" fmla="*/ 1066800 h 1066800"/>
                      <a:gd name="connsiteX8" fmla="*/ 1547879 w 2522990"/>
                      <a:gd name="connsiteY8" fmla="*/ 1066800 h 1066800"/>
                      <a:gd name="connsiteX9" fmla="*/ 1033359 w 2522990"/>
                      <a:gd name="connsiteY9" fmla="*/ 1066800 h 1066800"/>
                      <a:gd name="connsiteX10" fmla="*/ 533400 w 2522990"/>
                      <a:gd name="connsiteY10" fmla="*/ 1066800 h 1066800"/>
                      <a:gd name="connsiteX11" fmla="*/ 0 w 2522990"/>
                      <a:gd name="connsiteY11" fmla="*/ 533400 h 1066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22990" h="1066800" fill="none" extrusionOk="0">
                        <a:moveTo>
                          <a:pt x="0" y="533400"/>
                        </a:moveTo>
                        <a:cubicBezTo>
                          <a:pt x="6150" y="302510"/>
                          <a:pt x="258265" y="29966"/>
                          <a:pt x="533400" y="0"/>
                        </a:cubicBezTo>
                        <a:cubicBezTo>
                          <a:pt x="774223" y="-38500"/>
                          <a:pt x="927468" y="34414"/>
                          <a:pt x="1047920" y="0"/>
                        </a:cubicBezTo>
                        <a:cubicBezTo>
                          <a:pt x="1168372" y="-34414"/>
                          <a:pt x="1392656" y="58381"/>
                          <a:pt x="1562441" y="0"/>
                        </a:cubicBezTo>
                        <a:cubicBezTo>
                          <a:pt x="1732226" y="-58381"/>
                          <a:pt x="1859892" y="29336"/>
                          <a:pt x="1989590" y="0"/>
                        </a:cubicBezTo>
                        <a:cubicBezTo>
                          <a:pt x="2274654" y="-14239"/>
                          <a:pt x="2508975" y="291569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511854" y="794491"/>
                          <a:pt x="2340457" y="1055367"/>
                          <a:pt x="1989590" y="1066800"/>
                        </a:cubicBezTo>
                        <a:cubicBezTo>
                          <a:pt x="1810706" y="1110435"/>
                          <a:pt x="1643566" y="1015511"/>
                          <a:pt x="1547879" y="1066800"/>
                        </a:cubicBezTo>
                        <a:cubicBezTo>
                          <a:pt x="1452192" y="1118089"/>
                          <a:pt x="1169868" y="1039211"/>
                          <a:pt x="1033359" y="1066800"/>
                        </a:cubicBezTo>
                        <a:cubicBezTo>
                          <a:pt x="896850" y="1094389"/>
                          <a:pt x="686767" y="1054536"/>
                          <a:pt x="533400" y="1066800"/>
                        </a:cubicBezTo>
                        <a:cubicBezTo>
                          <a:pt x="257947" y="1104689"/>
                          <a:pt x="-39527" y="848833"/>
                          <a:pt x="0" y="533400"/>
                        </a:cubicBezTo>
                        <a:close/>
                      </a:path>
                      <a:path w="2522990" h="1066800" stroke="0" extrusionOk="0">
                        <a:moveTo>
                          <a:pt x="0" y="533400"/>
                        </a:moveTo>
                        <a:cubicBezTo>
                          <a:pt x="-27489" y="221855"/>
                          <a:pt x="231308" y="2816"/>
                          <a:pt x="533400" y="0"/>
                        </a:cubicBezTo>
                        <a:cubicBezTo>
                          <a:pt x="660933" y="-47700"/>
                          <a:pt x="930827" y="41535"/>
                          <a:pt x="1047920" y="0"/>
                        </a:cubicBezTo>
                        <a:cubicBezTo>
                          <a:pt x="1165013" y="-41535"/>
                          <a:pt x="1405208" y="17188"/>
                          <a:pt x="1518755" y="0"/>
                        </a:cubicBezTo>
                        <a:cubicBezTo>
                          <a:pt x="1632303" y="-17188"/>
                          <a:pt x="1850123" y="2964"/>
                          <a:pt x="1989590" y="0"/>
                        </a:cubicBezTo>
                        <a:cubicBezTo>
                          <a:pt x="2261912" y="-71720"/>
                          <a:pt x="2531038" y="209030"/>
                          <a:pt x="2522990" y="533400"/>
                        </a:cubicBezTo>
                        <a:lnTo>
                          <a:pt x="2522990" y="533400"/>
                        </a:lnTo>
                        <a:cubicBezTo>
                          <a:pt x="2461906" y="787938"/>
                          <a:pt x="2326333" y="998201"/>
                          <a:pt x="1989590" y="1066800"/>
                        </a:cubicBezTo>
                        <a:cubicBezTo>
                          <a:pt x="1814351" y="1080979"/>
                          <a:pt x="1647899" y="1066572"/>
                          <a:pt x="1475070" y="1066800"/>
                        </a:cubicBezTo>
                        <a:cubicBezTo>
                          <a:pt x="1302241" y="1067028"/>
                          <a:pt x="1241765" y="1034606"/>
                          <a:pt x="1018797" y="1066800"/>
                        </a:cubicBezTo>
                        <a:cubicBezTo>
                          <a:pt x="795829" y="1098994"/>
                          <a:pt x="635486" y="1012188"/>
                          <a:pt x="533400" y="1066800"/>
                        </a:cubicBezTo>
                        <a:cubicBezTo>
                          <a:pt x="275791" y="1097043"/>
                          <a:pt x="4968" y="835384"/>
                          <a:pt x="0" y="533400"/>
                        </a:cubicBezTo>
                        <a:close/>
                      </a:path>
                    </a:pathLst>
                  </a:custGeom>
                  <a:solidFill>
                    <a:srgbClr val="80ACC9"/>
                  </a:solidFill>
                  <a:ln w="38100">
                    <a:solidFill>
                      <a:srgbClr val="80ACC9"/>
                    </a:solidFill>
                    <a:extLst>
                      <a:ext uri="{C807C97D-BFC1-408E-A445-0C87EB9F89A2}">
                        <ask:lineSketchStyleProps xmlns:ask="http://schemas.microsoft.com/office/drawing/2018/sketchyshapes" sd="1219033472">
                          <a:prstGeom prst="roundRect">
                            <a:avLst>
                              <a:gd name="adj" fmla="val 50000"/>
                            </a:avLst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latin typeface="페이퍼로지 5 Medium" pitchFamily="2" charset="-127"/>
                        <a:ea typeface="페이퍼로지 5 Medium" pitchFamily="2" charset="-127"/>
                      </a:rPr>
                      <a:t>최종 사용자 세분화</a:t>
                    </a:r>
                    <a:endParaRPr lang="en-US" altLang="ko-KR" sz="1600" dirty="0">
                      <a:latin typeface="페이퍼로지 5 Medium" pitchFamily="2" charset="-127"/>
                      <a:ea typeface="페이퍼로지 5 Medium" pitchFamily="2" charset="-127"/>
                    </a:endParaRPr>
                  </a:p>
                  <a:p>
                    <a:pPr algn="ctr"/>
                    <a:endParaRPr lang="en-US" altLang="ko-KR" sz="300" dirty="0">
                      <a:latin typeface="페이퍼로지 5 Medium" pitchFamily="2" charset="-127"/>
                      <a:ea typeface="페이퍼로지 5 Medium" pitchFamily="2" charset="-127"/>
                    </a:endParaRPr>
                  </a:p>
                  <a:p>
                    <a:pPr algn="ctr"/>
                    <a:r>
                      <a:rPr lang="en-US" altLang="ko-KR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(</a:t>
                    </a:r>
                    <a:r>
                      <a:rPr lang="ko-KR" altLang="en-US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최종 사용자의 일</a:t>
                    </a:r>
                    <a:r>
                      <a:rPr lang="en-US" altLang="ko-KR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, </a:t>
                    </a:r>
                    <a:r>
                      <a:rPr lang="ko-KR" altLang="en-US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특성 정리</a:t>
                    </a:r>
                    <a:r>
                      <a:rPr lang="en-US" altLang="ko-KR" sz="1300" dirty="0">
                        <a:latin typeface="페이퍼로지 5 Medium" pitchFamily="2" charset="-127"/>
                        <a:ea typeface="페이퍼로지 5 Medium" pitchFamily="2" charset="-127"/>
                      </a:rPr>
                      <a:t>)</a:t>
                    </a:r>
                  </a:p>
                </p:txBody>
              </p:sp>
              <p:cxnSp>
                <p:nvCxnSpPr>
                  <p:cNvPr id="39" name="직선 화살표 연결선 38">
                    <a:extLst>
                      <a:ext uri="{FF2B5EF4-FFF2-40B4-BE49-F238E27FC236}">
                        <a16:creationId xmlns:a16="http://schemas.microsoft.com/office/drawing/2014/main" id="{BD0CADA6-F8B9-D398-4ED5-87EDDFCF5F68}"/>
                      </a:ext>
                    </a:extLst>
                  </p:cNvPr>
                  <p:cNvCxnSpPr/>
                  <p:nvPr/>
                </p:nvCxnSpPr>
                <p:spPr>
                  <a:xfrm>
                    <a:off x="6480630" y="4858658"/>
                    <a:ext cx="413656" cy="0"/>
                  </a:xfrm>
                  <a:prstGeom prst="straightConnector1">
                    <a:avLst/>
                  </a:prstGeom>
                  <a:ln w="25400">
                    <a:solidFill>
                      <a:srgbClr val="80ACC9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B8014BB8-4827-FE7C-087C-BCD1CC406BCD}"/>
                    </a:ext>
                  </a:extLst>
                </p:cNvPr>
                <p:cNvGrpSpPr/>
                <p:nvPr/>
              </p:nvGrpSpPr>
              <p:grpSpPr>
                <a:xfrm>
                  <a:off x="6708777" y="3631144"/>
                  <a:ext cx="2991871" cy="606113"/>
                  <a:chOff x="6801076" y="766180"/>
                  <a:chExt cx="2991871" cy="606113"/>
                </a:xfrm>
                <a:solidFill>
                  <a:srgbClr val="E6E6E6"/>
                </a:solidFill>
              </p:grpSpPr>
              <p:sp>
                <p:nvSpPr>
                  <p:cNvPr id="46" name="이등변 삼각형 45">
                    <a:extLst>
                      <a:ext uri="{FF2B5EF4-FFF2-40B4-BE49-F238E27FC236}">
                        <a16:creationId xmlns:a16="http://schemas.microsoft.com/office/drawing/2014/main" id="{F8E259CE-3C3F-6B9F-5A4B-8A0E39ACD0DB}"/>
                      </a:ext>
                    </a:extLst>
                  </p:cNvPr>
                  <p:cNvSpPr/>
                  <p:nvPr/>
                </p:nvSpPr>
                <p:spPr>
                  <a:xfrm rot="7937456">
                    <a:off x="8788525" y="885744"/>
                    <a:ext cx="456323" cy="516776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B70C5E7F-690E-D524-4F79-80FB84EFC5F0}"/>
                      </a:ext>
                    </a:extLst>
                  </p:cNvPr>
                  <p:cNvSpPr/>
                  <p:nvPr/>
                </p:nvSpPr>
                <p:spPr>
                  <a:xfrm>
                    <a:off x="6801076" y="766180"/>
                    <a:ext cx="2991871" cy="39427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300" dirty="0">
                        <a:solidFill>
                          <a:srgbClr val="343434"/>
                        </a:solidFill>
                        <a:latin typeface="페이퍼로지 4 Regular" pitchFamily="2" charset="-127"/>
                        <a:ea typeface="페이퍼로지 4 Regular" pitchFamily="2" charset="-127"/>
                      </a:rPr>
                      <a:t>소비자의 구매 의도를 질문하면 도움이 됨</a:t>
                    </a:r>
                  </a:p>
                </p:txBody>
              </p:sp>
            </p:grp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94423B-1333-89CC-19FB-4B1512B7A603}"/>
                </a:ext>
              </a:extLst>
            </p:cNvPr>
            <p:cNvSpPr txBox="1"/>
            <p:nvPr/>
          </p:nvSpPr>
          <p:spPr>
            <a:xfrm>
              <a:off x="1828912" y="5762172"/>
              <a:ext cx="85341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최종사용자를 세분화할 때 우선 포괄적으로 광범위하게 둘러봐야 함</a:t>
              </a:r>
              <a:endParaRPr lang="en-US" altLang="ko-KR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pPr algn="ctr"/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고객을 충분히 이해하지 않고 범주를 통합하는 것은 위험함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76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4F356-35CE-FB1C-4B60-9FC833B0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A5294C2-8152-CBCC-8867-8F6015B6B8DC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4DEBA37C-00D6-C49B-4FE8-337F254C7BE4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380339-D264-58DE-3EA4-17663346BA06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55A504D-5CD3-8D99-9834-FAC7FBED3707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시장세분화 절차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69664-6229-6A1F-48FD-53A414A08072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900C3E-26F4-B2BB-890A-6A91BA4F8930}"/>
              </a:ext>
            </a:extLst>
          </p:cNvPr>
          <p:cNvGrpSpPr/>
          <p:nvPr/>
        </p:nvGrpSpPr>
        <p:grpSpPr>
          <a:xfrm>
            <a:off x="442913" y="1671632"/>
            <a:ext cx="6903811" cy="408668"/>
            <a:chOff x="2254703" y="4240666"/>
            <a:chExt cx="6903811" cy="40866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89054A0-A43D-AEE9-F76E-FD6F544D7250}"/>
                </a:ext>
              </a:extLst>
            </p:cNvPr>
            <p:cNvSpPr/>
            <p:nvPr/>
          </p:nvSpPr>
          <p:spPr>
            <a:xfrm>
              <a:off x="2254703" y="4240666"/>
              <a:ext cx="408668" cy="408668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페이퍼로지 6 SemiBold" pitchFamily="2" charset="-127"/>
                  <a:ea typeface="페이퍼로지 6 SemiBold" pitchFamily="2" charset="-127"/>
                </a:rPr>
                <a:t>2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8E67D7-05D4-B6DB-E5D8-C28FEE0FA1CF}"/>
                </a:ext>
              </a:extLst>
            </p:cNvPr>
            <p:cNvSpPr txBox="1"/>
            <p:nvPr/>
          </p:nvSpPr>
          <p:spPr>
            <a:xfrm>
              <a:off x="2663371" y="4260334"/>
              <a:ext cx="649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목록 줄이기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D009EE-2198-6534-5CCD-B5084FF02645}"/>
              </a:ext>
            </a:extLst>
          </p:cNvPr>
          <p:cNvSpPr txBox="1"/>
          <p:nvPr/>
        </p:nvSpPr>
        <p:spPr>
          <a:xfrm>
            <a:off x="442912" y="2179796"/>
            <a:ext cx="1137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페이퍼로지 6 SemiBold" pitchFamily="2" charset="-127"/>
              <a:buChar char="‐"/>
            </a:pPr>
            <a:r>
              <a:rPr lang="ko-KR" altLang="en-US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제프리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무어 </a:t>
            </a:r>
            <a:r>
              <a:rPr lang="en-US" altLang="ko-KR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&lt;</a:t>
            </a:r>
            <a:r>
              <a:rPr lang="ko-KR" altLang="en-US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토테이도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마케팅</a:t>
            </a:r>
            <a:r>
              <a:rPr lang="en-US" altLang="ko-KR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&gt;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에서 문서관리 소프트웨어 회사 </a:t>
            </a:r>
            <a:r>
              <a:rPr lang="ko-KR" altLang="en-US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다큐멘텀이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80</a:t>
            </a:r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개의 잠재시장 목록을 줄일 때 사용한 기준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9E2D6B-3AC3-FF9F-E543-E62D427B33EB}"/>
              </a:ext>
            </a:extLst>
          </p:cNvPr>
          <p:cNvSpPr/>
          <p:nvPr/>
        </p:nvSpPr>
        <p:spPr>
          <a:xfrm>
            <a:off x="834826" y="2918868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목표고객의 지불 능력이 충분한가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C94407B-3BE1-21A1-7C19-FB48D8B97740}"/>
              </a:ext>
            </a:extLst>
          </p:cNvPr>
          <p:cNvSpPr/>
          <p:nvPr/>
        </p:nvSpPr>
        <p:spPr>
          <a:xfrm>
            <a:off x="834826" y="3787544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목표고객이 판매조직에 쉽게 접근할 방법이 있는가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7C01981-0833-7C46-E23C-72346EB1ABD1}"/>
              </a:ext>
            </a:extLst>
          </p:cNvPr>
          <p:cNvSpPr/>
          <p:nvPr/>
        </p:nvSpPr>
        <p:spPr>
          <a:xfrm>
            <a:off x="6211514" y="2918868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협력업체와 함께 완제품을 당장 출시하는 것이 가능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DC7E77F-3187-9442-54E5-B30F8E616AFE}"/>
              </a:ext>
            </a:extLst>
          </p:cNvPr>
          <p:cNvSpPr/>
          <p:nvPr/>
        </p:nvSpPr>
        <p:spPr>
          <a:xfrm>
            <a:off x="6211514" y="3787544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난공불락의 경쟁자가 </a:t>
            </a:r>
            <a:r>
              <a:rPr lang="ko-KR" altLang="en-US" sz="1600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터티고</a:t>
            </a:r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있는가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E55998E-F0D2-590E-D0E7-1FC0020FFC59}"/>
              </a:ext>
            </a:extLst>
          </p:cNvPr>
          <p:cNvSpPr/>
          <p:nvPr/>
        </p:nvSpPr>
        <p:spPr>
          <a:xfrm>
            <a:off x="834826" y="4656220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목표고객이 구매할 수 밖에 없는 절박한 이유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C045DB7-F89C-B6FF-383B-D5F914EF9511}"/>
              </a:ext>
            </a:extLst>
          </p:cNvPr>
          <p:cNvSpPr/>
          <p:nvPr/>
        </p:nvSpPr>
        <p:spPr>
          <a:xfrm>
            <a:off x="6211514" y="4656220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세분시장의 성공을 발판으로 다른 시장 진출 가능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B079455-A37B-B5C3-CC38-5F8D88B9C3D2}"/>
              </a:ext>
            </a:extLst>
          </p:cNvPr>
          <p:cNvSpPr/>
          <p:nvPr/>
        </p:nvSpPr>
        <p:spPr>
          <a:xfrm>
            <a:off x="3523170" y="5524896"/>
            <a:ext cx="5153312" cy="656771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창업 팀의 가치관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열정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목표에 부합하는 시장</a:t>
            </a:r>
            <a:r>
              <a: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?</a:t>
            </a:r>
            <a:endParaRPr lang="ko-KR" altLang="en-US" sz="16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24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982EB-FAB0-0E9E-141B-C1AC48CF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E1D5-C99F-63A4-80AB-7F1DFDE5DDB3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85E3CCD-D5A7-4F09-5C8A-9D0CC1BBE7C3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2DB3DC-1035-0D4E-F8FD-C168E60390D4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F0C389-07F3-079A-C749-FC0BA28A9F20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시장세분화 절차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D9BFF-EBA1-AE53-1A44-AAD835BD7F9F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19106B-3373-D546-64E7-D502EB64CBF0}"/>
              </a:ext>
            </a:extLst>
          </p:cNvPr>
          <p:cNvGrpSpPr/>
          <p:nvPr/>
        </p:nvGrpSpPr>
        <p:grpSpPr>
          <a:xfrm>
            <a:off x="442913" y="1671632"/>
            <a:ext cx="6903811" cy="408668"/>
            <a:chOff x="2254703" y="4240666"/>
            <a:chExt cx="6903811" cy="40866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D761663-A41D-7495-3AC3-CE6B42685881}"/>
                </a:ext>
              </a:extLst>
            </p:cNvPr>
            <p:cNvSpPr/>
            <p:nvPr/>
          </p:nvSpPr>
          <p:spPr>
            <a:xfrm>
              <a:off x="2254703" y="4240666"/>
              <a:ext cx="408668" cy="408668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페이퍼로지 6 SemiBold" pitchFamily="2" charset="-127"/>
                  <a:ea typeface="페이퍼로지 6 SemiBold" pitchFamily="2" charset="-127"/>
                </a:rPr>
                <a:t>3</a:t>
              </a:r>
              <a:endParaRPr lang="ko-KR" altLang="en-US" dirty="0"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09BB70-23C3-C0DC-2572-E27AE4AFD0BD}"/>
                </a:ext>
              </a:extLst>
            </p:cNvPr>
            <p:cNvSpPr txBox="1"/>
            <p:nvPr/>
          </p:nvSpPr>
          <p:spPr>
            <a:xfrm>
              <a:off x="2663371" y="4260334"/>
              <a:ext cx="6495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직접적인 시장조사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A0B76B-CE92-7B60-59C3-89FA5610B706}"/>
              </a:ext>
            </a:extLst>
          </p:cNvPr>
          <p:cNvSpPr/>
          <p:nvPr/>
        </p:nvSpPr>
        <p:spPr>
          <a:xfrm>
            <a:off x="6995886" y="317500"/>
            <a:ext cx="4753201" cy="6149286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F8A10CD-818E-7C30-C027-30FE6EF4A3E5}"/>
              </a:ext>
            </a:extLst>
          </p:cNvPr>
          <p:cNvSpPr/>
          <p:nvPr/>
        </p:nvSpPr>
        <p:spPr>
          <a:xfrm>
            <a:off x="7346723" y="698037"/>
            <a:ext cx="4051525" cy="5413953"/>
          </a:xfrm>
          <a:prstGeom prst="roundRect">
            <a:avLst>
              <a:gd name="adj" fmla="val 394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FB5B4E1-DDC1-6B46-5C74-26C531D167B6}"/>
              </a:ext>
            </a:extLst>
          </p:cNvPr>
          <p:cNvGrpSpPr/>
          <p:nvPr/>
        </p:nvGrpSpPr>
        <p:grpSpPr>
          <a:xfrm>
            <a:off x="442913" y="2416628"/>
            <a:ext cx="6088516" cy="2126343"/>
            <a:chOff x="442913" y="2293257"/>
            <a:chExt cx="5563734" cy="201234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818CA10-6775-D31B-8264-63107C2218C9}"/>
                </a:ext>
              </a:extLst>
            </p:cNvPr>
            <p:cNvSpPr/>
            <p:nvPr/>
          </p:nvSpPr>
          <p:spPr>
            <a:xfrm>
              <a:off x="442913" y="229325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최종사용자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59231DE-E60F-0F17-1D99-8D4790F51C97}"/>
                </a:ext>
              </a:extLst>
            </p:cNvPr>
            <p:cNvSpPr/>
            <p:nvPr/>
          </p:nvSpPr>
          <p:spPr>
            <a:xfrm>
              <a:off x="2350408" y="229325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용도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2C0A7F7E-2121-A6A8-74A1-BAC0C92738E1}"/>
                </a:ext>
              </a:extLst>
            </p:cNvPr>
            <p:cNvSpPr/>
            <p:nvPr/>
          </p:nvSpPr>
          <p:spPr>
            <a:xfrm>
              <a:off x="4257903" y="229325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혜택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F277430-71AA-4C78-C089-EEA27DE56327}"/>
                </a:ext>
              </a:extLst>
            </p:cNvPr>
            <p:cNvSpPr/>
            <p:nvPr/>
          </p:nvSpPr>
          <p:spPr>
            <a:xfrm>
              <a:off x="442913" y="302002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선도고객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85C60087-A1B2-DB22-4D14-45CD351B2968}"/>
                </a:ext>
              </a:extLst>
            </p:cNvPr>
            <p:cNvSpPr/>
            <p:nvPr/>
          </p:nvSpPr>
          <p:spPr>
            <a:xfrm>
              <a:off x="2350408" y="302002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시장특성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ED466A8-924A-83F8-0C82-2D64220245AE}"/>
                </a:ext>
              </a:extLst>
            </p:cNvPr>
            <p:cNvSpPr/>
            <p:nvPr/>
          </p:nvSpPr>
          <p:spPr>
            <a:xfrm>
              <a:off x="4257903" y="302002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파트너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E74B5BB-E431-BA31-EEC8-9100183125A4}"/>
                </a:ext>
              </a:extLst>
            </p:cNvPr>
            <p:cNvSpPr/>
            <p:nvPr/>
          </p:nvSpPr>
          <p:spPr>
            <a:xfrm>
              <a:off x="442913" y="374679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시장규모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2A64CC58-B67C-2D8B-781A-4694BBE496D5}"/>
                </a:ext>
              </a:extLst>
            </p:cNvPr>
            <p:cNvSpPr/>
            <p:nvPr/>
          </p:nvSpPr>
          <p:spPr>
            <a:xfrm>
              <a:off x="2350408" y="374679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경쟁자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CD4FB52-DA20-D6A5-988C-39034E2C8255}"/>
                </a:ext>
              </a:extLst>
            </p:cNvPr>
            <p:cNvSpPr/>
            <p:nvPr/>
          </p:nvSpPr>
          <p:spPr>
            <a:xfrm>
              <a:off x="4257903" y="3746797"/>
              <a:ext cx="1748744" cy="558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80AC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필수 </a:t>
              </a:r>
              <a:r>
                <a:rPr lang="ko-KR" altLang="en-US" dirty="0" err="1">
                  <a:solidFill>
                    <a:srgbClr val="80ACC9"/>
                  </a:solidFill>
                  <a:latin typeface="페이퍼로지 5 Medium" pitchFamily="2" charset="-127"/>
                  <a:ea typeface="페이퍼로지 5 Medium" pitchFamily="2" charset="-127"/>
                </a:rPr>
                <a:t>보완재</a:t>
              </a:r>
              <a:endParaRPr lang="ko-KR" altLang="en-US" dirty="0">
                <a:solidFill>
                  <a:srgbClr val="80ACC9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37" name="화살표: 톱니 모양의 오른쪽 36">
            <a:extLst>
              <a:ext uri="{FF2B5EF4-FFF2-40B4-BE49-F238E27FC236}">
                <a16:creationId xmlns:a16="http://schemas.microsoft.com/office/drawing/2014/main" id="{3DE65446-FC87-94F4-7508-0615A2CE8643}"/>
              </a:ext>
            </a:extLst>
          </p:cNvPr>
          <p:cNvSpPr/>
          <p:nvPr/>
        </p:nvSpPr>
        <p:spPr>
          <a:xfrm rot="5400000">
            <a:off x="3196885" y="4660529"/>
            <a:ext cx="576829" cy="696685"/>
          </a:xfrm>
          <a:prstGeom prst="notchedRightArrow">
            <a:avLst/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2965A2-28C3-09B9-DDDA-1D19B49305D7}"/>
              </a:ext>
            </a:extLst>
          </p:cNvPr>
          <p:cNvSpPr txBox="1"/>
          <p:nvPr/>
        </p:nvSpPr>
        <p:spPr>
          <a:xfrm>
            <a:off x="1014241" y="5474772"/>
            <a:ext cx="4942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최소한 </a:t>
            </a:r>
            <a:r>
              <a:rPr lang="en-US" altLang="ko-KR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3,4</a:t>
            </a:r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주간 시장세분화에 집중해야 함</a:t>
            </a:r>
          </a:p>
        </p:txBody>
      </p:sp>
    </p:spTree>
    <p:extLst>
      <p:ext uri="{BB962C8B-B14F-4D97-AF65-F5344CB8AC3E}">
        <p14:creationId xmlns:p14="http://schemas.microsoft.com/office/powerpoint/2010/main" val="7607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D5887-AB12-2689-7D10-E890B0DAA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B3E81E-02C2-F2E7-C85D-E2B61FC11A2A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87033D6-5403-13F3-8576-B3F63C5CE64A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CB484-D1C2-8059-48AF-F0A4432BCC93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2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거점시장을 선택하라</a:t>
            </a:r>
          </a:p>
        </p:txBody>
      </p:sp>
    </p:spTree>
    <p:extLst>
      <p:ext uri="{BB962C8B-B14F-4D97-AF65-F5344CB8AC3E}">
        <p14:creationId xmlns:p14="http://schemas.microsoft.com/office/powerpoint/2010/main" val="32331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A65AB-D4FB-4560-7477-CAEA4FE9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BA8F972-8194-8F0C-6851-D2E37BA11861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6DBC100-5659-6364-0D24-9E73AF358BEB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4E7F48-A601-4DF2-A243-F8E97F29413A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05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2DB3519-D01D-4910-2BE8-79C36A3D2B81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거점시장을 선택하는 기준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15C9-5198-C292-CCFA-353907669C7E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2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거점시장을 선택하라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F6AAB-EA35-B95A-B75E-420E7F8177B9}"/>
              </a:ext>
            </a:extLst>
          </p:cNvPr>
          <p:cNvSpPr txBox="1"/>
          <p:nvPr/>
        </p:nvSpPr>
        <p:spPr>
          <a:xfrm>
            <a:off x="442913" y="1647423"/>
            <a:ext cx="11306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집중을 방해하는 어리석은 집착은 성공 가능성을 줄임</a:t>
            </a:r>
            <a:endParaRPr lang="en-US" altLang="ko-KR" sz="2200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단 하나의 시장만 선택해야 강력한 포지션과 안정적이고 용이한 현금흐름 구축이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B7892-D20B-97A0-F2FD-9838AC1CFB02}"/>
              </a:ext>
            </a:extLst>
          </p:cNvPr>
          <p:cNvSpPr txBox="1"/>
          <p:nvPr/>
        </p:nvSpPr>
        <p:spPr>
          <a:xfrm>
            <a:off x="442912" y="2558245"/>
            <a:ext cx="59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거점시장을 선택하는 기준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C9BEA0-DF9F-E29D-FECC-6EAE81EB552D}"/>
              </a:ext>
            </a:extLst>
          </p:cNvPr>
          <p:cNvGrpSpPr/>
          <p:nvPr/>
        </p:nvGrpSpPr>
        <p:grpSpPr>
          <a:xfrm>
            <a:off x="834826" y="3120620"/>
            <a:ext cx="10530000" cy="3262799"/>
            <a:chOff x="834826" y="2918868"/>
            <a:chExt cx="10530000" cy="326279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C3BBCE3-D5FF-D880-98A8-9A380125474E}"/>
                </a:ext>
              </a:extLst>
            </p:cNvPr>
            <p:cNvSpPr/>
            <p:nvPr/>
          </p:nvSpPr>
          <p:spPr>
            <a:xfrm>
              <a:off x="834826" y="2918868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목표고객의 지불 능력이 충분한가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F6F9FCB-7BA8-3917-5BB3-FA5824F1B548}"/>
                </a:ext>
              </a:extLst>
            </p:cNvPr>
            <p:cNvSpPr/>
            <p:nvPr/>
          </p:nvSpPr>
          <p:spPr>
            <a:xfrm>
              <a:off x="834826" y="3787544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목표고객이 판매조직에 쉽게 접근할 방법이 있는가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D500BE3-CD0A-4E4C-F576-95EEC95DBC01}"/>
                </a:ext>
              </a:extLst>
            </p:cNvPr>
            <p:cNvSpPr/>
            <p:nvPr/>
          </p:nvSpPr>
          <p:spPr>
            <a:xfrm>
              <a:off x="6211514" y="2918868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협력업체와 함께 완제품을 당장 출시하는 것이 가능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4053565-2950-5F1E-F3E8-323C8F753636}"/>
                </a:ext>
              </a:extLst>
            </p:cNvPr>
            <p:cNvSpPr/>
            <p:nvPr/>
          </p:nvSpPr>
          <p:spPr>
            <a:xfrm>
              <a:off x="6211514" y="3787544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난공불락의 경쟁자가 </a:t>
              </a:r>
              <a:r>
                <a:rPr lang="ko-KR" altLang="en-US" sz="1600" dirty="0" err="1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터티고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 있는가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E6B4D43-6E9F-F14D-57BC-217A09D3D16F}"/>
                </a:ext>
              </a:extLst>
            </p:cNvPr>
            <p:cNvSpPr/>
            <p:nvPr/>
          </p:nvSpPr>
          <p:spPr>
            <a:xfrm>
              <a:off x="834826" y="4656220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목표고객이 구매할 수 밖에 없는 절박한 이유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5EEE775-2BFB-EEBA-7CBF-A6BAC39AF48A}"/>
                </a:ext>
              </a:extLst>
            </p:cNvPr>
            <p:cNvSpPr/>
            <p:nvPr/>
          </p:nvSpPr>
          <p:spPr>
            <a:xfrm>
              <a:off x="6211514" y="4656220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세분시장의 성공을 발판으로 다른 시장 진출 가능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C20E607-142F-31CC-328F-91FF4BDFCE6E}"/>
                </a:ext>
              </a:extLst>
            </p:cNvPr>
            <p:cNvSpPr/>
            <p:nvPr/>
          </p:nvSpPr>
          <p:spPr>
            <a:xfrm>
              <a:off x="3523170" y="5524896"/>
              <a:ext cx="5153312" cy="65677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창업 팀의 가치관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열정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목표에 부합하는 시장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?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CC28C7-8238-8464-69D5-79E0095AC425}"/>
              </a:ext>
            </a:extLst>
          </p:cNvPr>
          <p:cNvSpPr txBox="1"/>
          <p:nvPr/>
        </p:nvSpPr>
        <p:spPr>
          <a:xfrm>
            <a:off x="442913" y="2557918"/>
            <a:ext cx="59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거점 시장의 세분화 </a:t>
            </a:r>
            <a:r>
              <a:rPr lang="en-US" altLang="ko-KR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– </a:t>
            </a: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시장의 정의하는 세가지 조건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4BE390C-DD3A-AA46-6853-42802312223E}"/>
              </a:ext>
            </a:extLst>
          </p:cNvPr>
          <p:cNvGrpSpPr/>
          <p:nvPr/>
        </p:nvGrpSpPr>
        <p:grpSpPr>
          <a:xfrm>
            <a:off x="453073" y="3101597"/>
            <a:ext cx="11285854" cy="964721"/>
            <a:chOff x="453073" y="3101597"/>
            <a:chExt cx="11285854" cy="96472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F1548C0-6DB9-573F-B198-5D7832E6A4E4}"/>
                </a:ext>
              </a:extLst>
            </p:cNvPr>
            <p:cNvSpPr/>
            <p:nvPr/>
          </p:nvSpPr>
          <p:spPr>
            <a:xfrm>
              <a:off x="453073" y="3101597"/>
              <a:ext cx="11285854" cy="96472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2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시장 내의 고객은 모두 유사한 제품을 구매한다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F37AD69-852F-4809-FD98-BEF418C53D35}"/>
                </a:ext>
              </a:extLst>
            </p:cNvPr>
            <p:cNvSpPr/>
            <p:nvPr/>
          </p:nvSpPr>
          <p:spPr>
            <a:xfrm>
              <a:off x="700790" y="3337577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1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AC54CE7-87BD-B27C-6EF2-CFA789CD0B48}"/>
              </a:ext>
            </a:extLst>
          </p:cNvPr>
          <p:cNvGrpSpPr/>
          <p:nvPr/>
        </p:nvGrpSpPr>
        <p:grpSpPr>
          <a:xfrm>
            <a:off x="453073" y="4313288"/>
            <a:ext cx="11285854" cy="964721"/>
            <a:chOff x="453073" y="4313288"/>
            <a:chExt cx="11285854" cy="964721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D2DCAB4-6F7C-39C5-68BB-13F9A05385E6}"/>
                </a:ext>
              </a:extLst>
            </p:cNvPr>
            <p:cNvSpPr/>
            <p:nvPr/>
          </p:nvSpPr>
          <p:spPr>
            <a:xfrm>
              <a:off x="453073" y="4313288"/>
              <a:ext cx="11285854" cy="96472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2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고객에 대한 영업주기와 영업 전략을 다른 고객에게도 적용해 추가적인 비용이나 노력 없이 큰 효과를 거둘 수 있다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3C75252-A743-FEFE-7DA3-C4C97CCE4E92}"/>
                </a:ext>
              </a:extLst>
            </p:cNvPr>
            <p:cNvSpPr/>
            <p:nvPr/>
          </p:nvSpPr>
          <p:spPr>
            <a:xfrm>
              <a:off x="700790" y="4549268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2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7F4EFF8-D7BD-28AE-E4B4-2CAB5F6E16A7}"/>
              </a:ext>
            </a:extLst>
          </p:cNvPr>
          <p:cNvGrpSpPr/>
          <p:nvPr/>
        </p:nvGrpSpPr>
        <p:grpSpPr>
          <a:xfrm>
            <a:off x="453073" y="5524979"/>
            <a:ext cx="11285854" cy="964721"/>
            <a:chOff x="453073" y="5524979"/>
            <a:chExt cx="11285854" cy="96472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374C404-5B6A-B58A-CFE6-1CE170B9D191}"/>
                </a:ext>
              </a:extLst>
            </p:cNvPr>
            <p:cNvSpPr/>
            <p:nvPr/>
          </p:nvSpPr>
          <p:spPr>
            <a:xfrm>
              <a:off x="453073" y="5524979"/>
              <a:ext cx="11285854" cy="964721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2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고객 사이에는 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‘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입소문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’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이라는 강력한 구매 준거 기준이 존재한다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.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만약 고객 간 소통이 </a:t>
              </a:r>
              <a:endParaRPr lang="en-US" altLang="ko-KR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이뤄지지 않는 곳이라면 고객을 유인하기 어렵다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C9388E0-1B8D-5361-BC87-E2D1DF0000B9}"/>
                </a:ext>
              </a:extLst>
            </p:cNvPr>
            <p:cNvSpPr/>
            <p:nvPr/>
          </p:nvSpPr>
          <p:spPr>
            <a:xfrm>
              <a:off x="700790" y="5760959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3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8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0472-9C2E-C441-5DB0-83C0E7387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B712A6E-F464-D24D-EAD4-6EE3EA0247E7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202D295F-C904-A1C4-AB5F-E1EF5440B447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2A0A9-5AD9-44FC-E809-CB2BDA2E4C66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3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최종사용자의 특성을 구체화하라</a:t>
            </a:r>
          </a:p>
        </p:txBody>
      </p:sp>
    </p:spTree>
    <p:extLst>
      <p:ext uri="{BB962C8B-B14F-4D97-AF65-F5344CB8AC3E}">
        <p14:creationId xmlns:p14="http://schemas.microsoft.com/office/powerpoint/2010/main" val="413383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7EC7-89E7-A50B-16EF-F5AB19493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2B61D5-534D-1424-6847-629C81366F83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92BF2DA-63D4-62DB-F667-7B3B72956530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0C9A3D-D2D7-6899-0C31-BC8C70D75643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D7D26EB-D9CE-6237-C667-E07CE6D48D09}"/>
              </a:ext>
            </a:extLst>
          </p:cNvPr>
          <p:cNvSpPr/>
          <p:nvPr/>
        </p:nvSpPr>
        <p:spPr>
          <a:xfrm>
            <a:off x="2867025" y="4200525"/>
            <a:ext cx="6457949" cy="876300"/>
          </a:xfrm>
          <a:prstGeom prst="roundRect">
            <a:avLst>
              <a:gd name="adj" fmla="val 5000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49300-ABC1-BFBF-11D4-5A78DCF886BF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최종사용자를 정의하는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F8333-9CEB-4B62-FC80-E1C60C1861E2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3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최종사용자의 특성을 구체화하라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D238C-4036-C3B6-3E70-492D5D25A21C}"/>
              </a:ext>
            </a:extLst>
          </p:cNvPr>
          <p:cNvSpPr txBox="1"/>
          <p:nvPr/>
        </p:nvSpPr>
        <p:spPr>
          <a:xfrm>
            <a:off x="442913" y="1647423"/>
            <a:ext cx="11306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사용자가 제품을 원치 않으면 고객에게 제품이 도달되지 않기 때문에 </a:t>
            </a:r>
            <a:endParaRPr lang="en-US" altLang="ko-KR" sz="22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최종사용자에 집중해야 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BB9B44-CF55-D345-8AD5-F15769AF8218}"/>
              </a:ext>
            </a:extLst>
          </p:cNvPr>
          <p:cNvGrpSpPr/>
          <p:nvPr/>
        </p:nvGrpSpPr>
        <p:grpSpPr>
          <a:xfrm>
            <a:off x="1019721" y="2757268"/>
            <a:ext cx="10152559" cy="3760318"/>
            <a:chOff x="1234408" y="2757268"/>
            <a:chExt cx="10152559" cy="376031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67EF54C-7B70-12BA-81AD-F8E5B81F91D0}"/>
                </a:ext>
              </a:extLst>
            </p:cNvPr>
            <p:cNvSpPr/>
            <p:nvPr/>
          </p:nvSpPr>
          <p:spPr>
            <a:xfrm>
              <a:off x="4527733" y="2757268"/>
              <a:ext cx="3565909" cy="3760318"/>
            </a:xfrm>
            <a:prstGeom prst="roundRect">
              <a:avLst>
                <a:gd name="adj" fmla="val 704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F7838B1-7564-57B4-8298-5EE4D1F6690D}"/>
                </a:ext>
              </a:extLst>
            </p:cNvPr>
            <p:cNvSpPr/>
            <p:nvPr/>
          </p:nvSpPr>
          <p:spPr>
            <a:xfrm>
              <a:off x="4768535" y="2978309"/>
              <a:ext cx="3084305" cy="3318236"/>
            </a:xfrm>
            <a:prstGeom prst="roundRect">
              <a:avLst>
                <a:gd name="adj" fmla="val 3949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E38EBB5-FACA-28BA-5EB8-07ACC5983022}"/>
                </a:ext>
              </a:extLst>
            </p:cNvPr>
            <p:cNvGrpSpPr/>
            <p:nvPr/>
          </p:nvGrpSpPr>
          <p:grpSpPr>
            <a:xfrm>
              <a:off x="1234408" y="3208168"/>
              <a:ext cx="2843324" cy="2858519"/>
              <a:chOff x="1477107" y="2658795"/>
              <a:chExt cx="2843324" cy="2858519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CC43DC1E-05E1-10BD-5ECF-97800513C431}"/>
                  </a:ext>
                </a:extLst>
              </p:cNvPr>
              <p:cNvSpPr/>
              <p:nvPr/>
            </p:nvSpPr>
            <p:spPr>
              <a:xfrm>
                <a:off x="1477107" y="3312942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성별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D034A384-9C40-3F19-5269-B0EBADCC5DED}"/>
                  </a:ext>
                </a:extLst>
              </p:cNvPr>
              <p:cNvSpPr/>
              <p:nvPr/>
            </p:nvSpPr>
            <p:spPr>
              <a:xfrm>
                <a:off x="3019170" y="2658795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직위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61FEC63-529B-31B4-1F4E-45D18B869C3E}"/>
                  </a:ext>
                </a:extLst>
              </p:cNvPr>
              <p:cNvSpPr/>
              <p:nvPr/>
            </p:nvSpPr>
            <p:spPr>
              <a:xfrm>
                <a:off x="3019170" y="4863167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경력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0F24A5B-894C-ABF9-308C-89127360005F}"/>
                  </a:ext>
                </a:extLst>
              </p:cNvPr>
              <p:cNvSpPr/>
              <p:nvPr/>
            </p:nvSpPr>
            <p:spPr>
              <a:xfrm>
                <a:off x="1477107" y="4209020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연령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4B6FFF1-D57E-8D74-039B-BEA2421681E5}"/>
                </a:ext>
              </a:extLst>
            </p:cNvPr>
            <p:cNvGrpSpPr/>
            <p:nvPr/>
          </p:nvGrpSpPr>
          <p:grpSpPr>
            <a:xfrm>
              <a:off x="8543643" y="3208168"/>
              <a:ext cx="2843324" cy="2858518"/>
              <a:chOff x="8334444" y="2658795"/>
              <a:chExt cx="2843324" cy="285851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50E778D2-BB71-2F5C-1B43-08DB894620C2}"/>
                  </a:ext>
                </a:extLst>
              </p:cNvPr>
              <p:cNvSpPr/>
              <p:nvPr/>
            </p:nvSpPr>
            <p:spPr>
              <a:xfrm>
                <a:off x="8334444" y="2658795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학력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24CEF5D3-6AA0-E074-E662-AB2186069675}"/>
                  </a:ext>
                </a:extLst>
              </p:cNvPr>
              <p:cNvSpPr/>
              <p:nvPr/>
            </p:nvSpPr>
            <p:spPr>
              <a:xfrm>
                <a:off x="9876507" y="3312942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상황</a:t>
                </a: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0F7609A6-9A9A-BBC4-50C5-CD087F6EDFA6}"/>
                  </a:ext>
                </a:extLst>
              </p:cNvPr>
              <p:cNvSpPr/>
              <p:nvPr/>
            </p:nvSpPr>
            <p:spPr>
              <a:xfrm>
                <a:off x="9876507" y="4209020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롤모델</a:t>
                </a:r>
                <a:endPara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AB6AC9C-4014-2E4B-D3E3-C9BE0C1B27AF}"/>
                  </a:ext>
                </a:extLst>
              </p:cNvPr>
              <p:cNvSpPr/>
              <p:nvPr/>
            </p:nvSpPr>
            <p:spPr>
              <a:xfrm>
                <a:off x="8334444" y="4863166"/>
                <a:ext cx="1301261" cy="65414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성격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81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1139-8494-3339-5140-33D24407D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4294B85-10A7-191E-E692-2CC48305350F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6DFF5A99-5278-85DA-0386-5F99BA79DAEF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1ADDD-C313-5513-35EB-B828F30EA6FF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4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거점시장의 규모를 이해하라</a:t>
            </a:r>
          </a:p>
        </p:txBody>
      </p:sp>
    </p:spTree>
    <p:extLst>
      <p:ext uri="{BB962C8B-B14F-4D97-AF65-F5344CB8AC3E}">
        <p14:creationId xmlns:p14="http://schemas.microsoft.com/office/powerpoint/2010/main" val="115297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708E2-D496-D966-2356-2B3369815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7053F26-2573-5679-C9DB-5D204AE286FF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6AC5DDAE-CEDB-D217-EE00-C07198164C1A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833667-CE72-CA04-8FED-5F7C44CFF571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AA42E88-9A0B-FB9E-D807-7B006D134433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거점시장의 규모를 이해하라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31C92-8FC8-8247-94F3-D81A5F52CE32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4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거점시장의 규모를 이해하라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CCC3D2-CE78-52DC-76ED-1DC973CB6709}"/>
              </a:ext>
            </a:extLst>
          </p:cNvPr>
          <p:cNvGrpSpPr/>
          <p:nvPr/>
        </p:nvGrpSpPr>
        <p:grpSpPr>
          <a:xfrm>
            <a:off x="758673" y="1874156"/>
            <a:ext cx="10766544" cy="3242659"/>
            <a:chOff x="758673" y="1988456"/>
            <a:chExt cx="10766544" cy="324265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B0DBA64-68AA-3D8E-9A47-66E2BD7BCB0A}"/>
                </a:ext>
              </a:extLst>
            </p:cNvPr>
            <p:cNvGrpSpPr/>
            <p:nvPr/>
          </p:nvGrpSpPr>
          <p:grpSpPr>
            <a:xfrm>
              <a:off x="862865" y="3152775"/>
              <a:ext cx="10466271" cy="1123950"/>
              <a:chOff x="954204" y="2552700"/>
              <a:chExt cx="9414825" cy="1123950"/>
            </a:xfrm>
            <a:solidFill>
              <a:srgbClr val="80ACC9"/>
            </a:solidFill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34580528-14E8-9ECC-EDA4-960C81997289}"/>
                  </a:ext>
                </a:extLst>
              </p:cNvPr>
              <p:cNvSpPr/>
              <p:nvPr/>
            </p:nvSpPr>
            <p:spPr>
              <a:xfrm>
                <a:off x="954204" y="2552700"/>
                <a:ext cx="1836621" cy="11239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상향식 조사</a:t>
                </a:r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6049D56-1E05-7D9C-46F8-E14489647493}"/>
                  </a:ext>
                </a:extLst>
              </p:cNvPr>
              <p:cNvSpPr/>
              <p:nvPr/>
            </p:nvSpPr>
            <p:spPr>
              <a:xfrm>
                <a:off x="3480272" y="2552700"/>
                <a:ext cx="1836621" cy="11239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 err="1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하양식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 조사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6F592673-CF82-AB39-F6A1-0DD0482E082F}"/>
                  </a:ext>
                </a:extLst>
              </p:cNvPr>
              <p:cNvSpPr/>
              <p:nvPr/>
            </p:nvSpPr>
            <p:spPr>
              <a:xfrm>
                <a:off x="6006340" y="2552700"/>
                <a:ext cx="1836621" cy="11239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최종사용자로부터 매출 예측</a:t>
                </a: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911E64C-9E0B-7A24-16A1-D9BCEC327E2E}"/>
                  </a:ext>
                </a:extLst>
              </p:cNvPr>
              <p:cNvSpPr/>
              <p:nvPr/>
            </p:nvSpPr>
            <p:spPr>
              <a:xfrm>
                <a:off x="8532408" y="2552700"/>
                <a:ext cx="1836621" cy="11239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총유효시장의 </a:t>
                </a:r>
                <a:endParaRPr lang="en-US" altLang="ko-KR" sz="17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  <a:p>
                <a:pPr algn="ctr"/>
                <a:r>
                  <a:rPr lang="ko-KR" altLang="en-US" sz="1700" dirty="0">
                    <a:solidFill>
                      <a:schemeClr val="bg1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적정규모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265EA0-0313-DD63-7EE1-07214985FBFB}"/>
                </a:ext>
              </a:extLst>
            </p:cNvPr>
            <p:cNvSpPr txBox="1"/>
            <p:nvPr/>
          </p:nvSpPr>
          <p:spPr>
            <a:xfrm>
              <a:off x="2110015" y="1988456"/>
              <a:ext cx="797197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거점시장 규모는 목표지점을 향해</a:t>
              </a:r>
              <a:endPara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pPr algn="ctr"/>
              <a:r>
                <a:rPr lang="ko-KR" altLang="en-US" sz="25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똑바로 가고 있는지 알려주는 핵심 지표이다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81833E2-4C11-E98B-6DE4-30EE23238015}"/>
                </a:ext>
              </a:extLst>
            </p:cNvPr>
            <p:cNvCxnSpPr>
              <a:stCxn id="2" idx="3"/>
            </p:cNvCxnSpPr>
            <p:nvPr/>
          </p:nvCxnSpPr>
          <p:spPr>
            <a:xfrm>
              <a:off x="2904600" y="3714750"/>
              <a:ext cx="476775" cy="0"/>
            </a:xfrm>
            <a:prstGeom prst="straightConnector1">
              <a:avLst/>
            </a:prstGeom>
            <a:ln w="25400">
              <a:solidFill>
                <a:srgbClr val="80ACC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4D5E8D4-8141-678E-865F-F4600323DFDE}"/>
                </a:ext>
              </a:extLst>
            </p:cNvPr>
            <p:cNvCxnSpPr/>
            <p:nvPr/>
          </p:nvCxnSpPr>
          <p:spPr>
            <a:xfrm>
              <a:off x="5712779" y="3714750"/>
              <a:ext cx="476775" cy="0"/>
            </a:xfrm>
            <a:prstGeom prst="straightConnector1">
              <a:avLst/>
            </a:prstGeom>
            <a:ln w="25400">
              <a:solidFill>
                <a:srgbClr val="80ACC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0682B56-6216-AFF5-4E8B-6539CF8EC462}"/>
                </a:ext>
              </a:extLst>
            </p:cNvPr>
            <p:cNvCxnSpPr/>
            <p:nvPr/>
          </p:nvCxnSpPr>
          <p:spPr>
            <a:xfrm>
              <a:off x="8520958" y="3714750"/>
              <a:ext cx="476775" cy="0"/>
            </a:xfrm>
            <a:prstGeom prst="straightConnector1">
              <a:avLst/>
            </a:prstGeom>
            <a:ln w="25400">
              <a:solidFill>
                <a:srgbClr val="80ACC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C10EC0-E63E-D458-629A-618B2FF24C04}"/>
                </a:ext>
              </a:extLst>
            </p:cNvPr>
            <p:cNvSpPr txBox="1"/>
            <p:nvPr/>
          </p:nvSpPr>
          <p:spPr>
            <a:xfrm>
              <a:off x="758673" y="4446285"/>
              <a:ext cx="225011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고객 목록이나 협의 자료를 </a:t>
              </a:r>
              <a:endParaRPr lang="en-US" altLang="ko-KR" sz="1500" dirty="0">
                <a:solidFill>
                  <a:srgbClr val="343434"/>
                </a:solidFill>
                <a:effectLst/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통해 잠재고객과 최종사용자 규모를 파악하는 방법</a:t>
              </a:r>
              <a:endParaRPr lang="ko-KR" altLang="en-US" sz="15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F386CD-BED9-B827-4D3D-F4863487CA8C}"/>
                </a:ext>
              </a:extLst>
            </p:cNvPr>
            <p:cNvSpPr txBox="1"/>
            <p:nvPr/>
          </p:nvSpPr>
          <p:spPr>
            <a:xfrm>
              <a:off x="3474962" y="4446285"/>
              <a:ext cx="24338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시장 분석 보고서 등 </a:t>
              </a:r>
              <a:r>
                <a:rPr lang="en-US" altLang="ko-KR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2</a:t>
              </a:r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차 </a:t>
              </a:r>
              <a:endParaRPr lang="en-US" altLang="ko-KR" sz="1500" dirty="0">
                <a:solidFill>
                  <a:srgbClr val="343434"/>
                </a:solidFill>
                <a:effectLst/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자료를 바탕으로 최종사용자 규모를 추정하는 방식</a:t>
              </a:r>
              <a:endParaRPr lang="ko-KR" altLang="en-US" sz="15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F83405-7919-D203-4C5A-2528845407F5}"/>
                </a:ext>
              </a:extLst>
            </p:cNvPr>
            <p:cNvSpPr txBox="1"/>
            <p:nvPr/>
          </p:nvSpPr>
          <p:spPr>
            <a:xfrm>
              <a:off x="9091319" y="4446285"/>
              <a:ext cx="24338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목표로 하기 가장 좋은 시장은 </a:t>
              </a:r>
              <a:r>
                <a:rPr lang="en-US" altLang="ko-KR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2</a:t>
              </a:r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천만 달러 이상 </a:t>
              </a:r>
              <a:r>
                <a:rPr lang="en-US" altLang="ko-KR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1</a:t>
              </a:r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억 달러</a:t>
              </a:r>
              <a:endParaRPr lang="en-US" altLang="ko-KR" sz="1500" dirty="0">
                <a:solidFill>
                  <a:srgbClr val="343434"/>
                </a:solidFill>
                <a:effectLst/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500" dirty="0">
                  <a:solidFill>
                    <a:srgbClr val="343434"/>
                  </a:solidFill>
                  <a:effectLst/>
                  <a:latin typeface="페이퍼로지 4 Regular" pitchFamily="2" charset="-127"/>
                  <a:ea typeface="페이퍼로지 4 Regular" pitchFamily="2" charset="-127"/>
                </a:rPr>
                <a:t> 미만의 시장</a:t>
              </a:r>
              <a:endParaRPr lang="ko-KR" altLang="en-US" sz="15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8E042AC-76CB-83A5-95A0-FC8EE6C8494A}"/>
              </a:ext>
            </a:extLst>
          </p:cNvPr>
          <p:cNvSpPr/>
          <p:nvPr/>
        </p:nvSpPr>
        <p:spPr>
          <a:xfrm>
            <a:off x="442913" y="5400676"/>
            <a:ext cx="11306175" cy="98359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예비창업가들은</a:t>
            </a: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 종종 시장 규모를 과대평가하지만</a:t>
            </a:r>
            <a:r>
              <a:rPr lang="en-US" altLang="ko-KR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이 단계는 설득이 아니라 </a:t>
            </a:r>
            <a:endParaRPr lang="en-US" altLang="ko-KR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보수적 추정을 통해 스스로 확신을 갖는 과정이다</a:t>
            </a:r>
            <a:r>
              <a:rPr lang="en-US" altLang="ko-KR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23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FC1F0-BEA1-81EA-A5D2-229D261B0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01A83B8-07A5-ABB3-AA8A-5CD8237E46AC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F76EB928-E2C8-B96E-9EE5-305ABB21DEC0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586D7-B3EB-C83A-1DD8-A9BE72E1255D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5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잠재고객의 프로파일을 설정하라</a:t>
            </a:r>
          </a:p>
        </p:txBody>
      </p:sp>
    </p:spTree>
    <p:extLst>
      <p:ext uri="{BB962C8B-B14F-4D97-AF65-F5344CB8AC3E}">
        <p14:creationId xmlns:p14="http://schemas.microsoft.com/office/powerpoint/2010/main" val="344555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A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96B0CE63-179F-76AA-ABFA-C6D11DF888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234950 h 6858000"/>
              <a:gd name="connsiteX3" fmla="*/ 5924550 w 6096000"/>
              <a:gd name="connsiteY3" fmla="*/ 406400 h 6858000"/>
              <a:gd name="connsiteX4" fmla="*/ 6096000 w 6096000"/>
              <a:gd name="connsiteY4" fmla="*/ 577850 h 6858000"/>
              <a:gd name="connsiteX5" fmla="*/ 6096000 w 6096000"/>
              <a:gd name="connsiteY5" fmla="*/ 839470 h 6858000"/>
              <a:gd name="connsiteX6" fmla="*/ 5924550 w 6096000"/>
              <a:gd name="connsiteY6" fmla="*/ 1010920 h 6858000"/>
              <a:gd name="connsiteX7" fmla="*/ 6096000 w 6096000"/>
              <a:gd name="connsiteY7" fmla="*/ 1182370 h 6858000"/>
              <a:gd name="connsiteX8" fmla="*/ 6096000 w 6096000"/>
              <a:gd name="connsiteY8" fmla="*/ 1443990 h 6858000"/>
              <a:gd name="connsiteX9" fmla="*/ 5924550 w 6096000"/>
              <a:gd name="connsiteY9" fmla="*/ 1615440 h 6858000"/>
              <a:gd name="connsiteX10" fmla="*/ 6096000 w 6096000"/>
              <a:gd name="connsiteY10" fmla="*/ 1786890 h 6858000"/>
              <a:gd name="connsiteX11" fmla="*/ 6096000 w 6096000"/>
              <a:gd name="connsiteY11" fmla="*/ 2048510 h 6858000"/>
              <a:gd name="connsiteX12" fmla="*/ 5924550 w 6096000"/>
              <a:gd name="connsiteY12" fmla="*/ 2219960 h 6858000"/>
              <a:gd name="connsiteX13" fmla="*/ 6096000 w 6096000"/>
              <a:gd name="connsiteY13" fmla="*/ 2391410 h 6858000"/>
              <a:gd name="connsiteX14" fmla="*/ 6096000 w 6096000"/>
              <a:gd name="connsiteY14" fmla="*/ 2653030 h 6858000"/>
              <a:gd name="connsiteX15" fmla="*/ 5924550 w 6096000"/>
              <a:gd name="connsiteY15" fmla="*/ 2824480 h 6858000"/>
              <a:gd name="connsiteX16" fmla="*/ 6096000 w 6096000"/>
              <a:gd name="connsiteY16" fmla="*/ 2995930 h 6858000"/>
              <a:gd name="connsiteX17" fmla="*/ 6096000 w 6096000"/>
              <a:gd name="connsiteY17" fmla="*/ 3257550 h 6858000"/>
              <a:gd name="connsiteX18" fmla="*/ 5924550 w 6096000"/>
              <a:gd name="connsiteY18" fmla="*/ 3429000 h 6858000"/>
              <a:gd name="connsiteX19" fmla="*/ 6096000 w 6096000"/>
              <a:gd name="connsiteY19" fmla="*/ 3600450 h 6858000"/>
              <a:gd name="connsiteX20" fmla="*/ 6096000 w 6096000"/>
              <a:gd name="connsiteY20" fmla="*/ 3862070 h 6858000"/>
              <a:gd name="connsiteX21" fmla="*/ 5924550 w 6096000"/>
              <a:gd name="connsiteY21" fmla="*/ 4033520 h 6858000"/>
              <a:gd name="connsiteX22" fmla="*/ 6096000 w 6096000"/>
              <a:gd name="connsiteY22" fmla="*/ 4204970 h 6858000"/>
              <a:gd name="connsiteX23" fmla="*/ 6096000 w 6096000"/>
              <a:gd name="connsiteY23" fmla="*/ 4466590 h 6858000"/>
              <a:gd name="connsiteX24" fmla="*/ 5924550 w 6096000"/>
              <a:gd name="connsiteY24" fmla="*/ 4638040 h 6858000"/>
              <a:gd name="connsiteX25" fmla="*/ 6096000 w 6096000"/>
              <a:gd name="connsiteY25" fmla="*/ 4809490 h 6858000"/>
              <a:gd name="connsiteX26" fmla="*/ 6096000 w 6096000"/>
              <a:gd name="connsiteY26" fmla="*/ 5071110 h 6858000"/>
              <a:gd name="connsiteX27" fmla="*/ 5924550 w 6096000"/>
              <a:gd name="connsiteY27" fmla="*/ 5242560 h 6858000"/>
              <a:gd name="connsiteX28" fmla="*/ 6096000 w 6096000"/>
              <a:gd name="connsiteY28" fmla="*/ 5414010 h 6858000"/>
              <a:gd name="connsiteX29" fmla="*/ 6096000 w 6096000"/>
              <a:gd name="connsiteY29" fmla="*/ 5675630 h 6858000"/>
              <a:gd name="connsiteX30" fmla="*/ 5924550 w 6096000"/>
              <a:gd name="connsiteY30" fmla="*/ 5847080 h 6858000"/>
              <a:gd name="connsiteX31" fmla="*/ 6096000 w 6096000"/>
              <a:gd name="connsiteY31" fmla="*/ 6018530 h 6858000"/>
              <a:gd name="connsiteX32" fmla="*/ 6096000 w 6096000"/>
              <a:gd name="connsiteY32" fmla="*/ 6280150 h 6858000"/>
              <a:gd name="connsiteX33" fmla="*/ 5924550 w 6096000"/>
              <a:gd name="connsiteY33" fmla="*/ 6451600 h 6858000"/>
              <a:gd name="connsiteX34" fmla="*/ 6096000 w 6096000"/>
              <a:gd name="connsiteY34" fmla="*/ 6623050 h 6858000"/>
              <a:gd name="connsiteX35" fmla="*/ 6096000 w 6096000"/>
              <a:gd name="connsiteY35" fmla="*/ 6858000 h 6858000"/>
              <a:gd name="connsiteX36" fmla="*/ 0 w 6096000"/>
              <a:gd name="connsiteY36" fmla="*/ 6858000 h 6858000"/>
              <a:gd name="connsiteX37" fmla="*/ 0 w 6096000"/>
              <a:gd name="connsiteY3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234950"/>
                </a:lnTo>
                <a:cubicBezTo>
                  <a:pt x="6001311" y="234950"/>
                  <a:pt x="5924550" y="311711"/>
                  <a:pt x="5924550" y="406400"/>
                </a:cubicBezTo>
                <a:cubicBezTo>
                  <a:pt x="5924550" y="501089"/>
                  <a:pt x="6001311" y="577850"/>
                  <a:pt x="6096000" y="577850"/>
                </a:cubicBezTo>
                <a:lnTo>
                  <a:pt x="6096000" y="839470"/>
                </a:lnTo>
                <a:cubicBezTo>
                  <a:pt x="6001311" y="839470"/>
                  <a:pt x="5924550" y="916231"/>
                  <a:pt x="5924550" y="1010920"/>
                </a:cubicBezTo>
                <a:cubicBezTo>
                  <a:pt x="5924550" y="1105609"/>
                  <a:pt x="6001311" y="1182370"/>
                  <a:pt x="6096000" y="1182370"/>
                </a:cubicBezTo>
                <a:lnTo>
                  <a:pt x="6096000" y="1443990"/>
                </a:lnTo>
                <a:cubicBezTo>
                  <a:pt x="6001311" y="1443990"/>
                  <a:pt x="5924550" y="1520751"/>
                  <a:pt x="5924550" y="1615440"/>
                </a:cubicBezTo>
                <a:cubicBezTo>
                  <a:pt x="5924550" y="1710129"/>
                  <a:pt x="6001311" y="1786890"/>
                  <a:pt x="6096000" y="1786890"/>
                </a:cubicBezTo>
                <a:lnTo>
                  <a:pt x="6096000" y="2048510"/>
                </a:lnTo>
                <a:cubicBezTo>
                  <a:pt x="6001311" y="2048510"/>
                  <a:pt x="5924550" y="2125271"/>
                  <a:pt x="5924550" y="2219960"/>
                </a:cubicBezTo>
                <a:cubicBezTo>
                  <a:pt x="5924550" y="2314649"/>
                  <a:pt x="6001311" y="2391410"/>
                  <a:pt x="6096000" y="2391410"/>
                </a:cubicBezTo>
                <a:lnTo>
                  <a:pt x="6096000" y="2653030"/>
                </a:lnTo>
                <a:cubicBezTo>
                  <a:pt x="6001311" y="2653030"/>
                  <a:pt x="5924550" y="2729791"/>
                  <a:pt x="5924550" y="2824480"/>
                </a:cubicBezTo>
                <a:cubicBezTo>
                  <a:pt x="5924550" y="2919169"/>
                  <a:pt x="6001311" y="2995930"/>
                  <a:pt x="6096000" y="2995930"/>
                </a:cubicBezTo>
                <a:lnTo>
                  <a:pt x="6096000" y="3257550"/>
                </a:lnTo>
                <a:cubicBezTo>
                  <a:pt x="6001311" y="3257550"/>
                  <a:pt x="5924550" y="3334311"/>
                  <a:pt x="5924550" y="3429000"/>
                </a:cubicBezTo>
                <a:cubicBezTo>
                  <a:pt x="5924550" y="3523689"/>
                  <a:pt x="6001311" y="3600450"/>
                  <a:pt x="6096000" y="3600450"/>
                </a:cubicBezTo>
                <a:lnTo>
                  <a:pt x="6096000" y="3862070"/>
                </a:lnTo>
                <a:cubicBezTo>
                  <a:pt x="6001311" y="3862070"/>
                  <a:pt x="5924550" y="3938831"/>
                  <a:pt x="5924550" y="4033520"/>
                </a:cubicBezTo>
                <a:cubicBezTo>
                  <a:pt x="5924550" y="4128209"/>
                  <a:pt x="6001311" y="4204970"/>
                  <a:pt x="6096000" y="4204970"/>
                </a:cubicBezTo>
                <a:lnTo>
                  <a:pt x="6096000" y="4466590"/>
                </a:lnTo>
                <a:cubicBezTo>
                  <a:pt x="6001311" y="4466590"/>
                  <a:pt x="5924550" y="4543351"/>
                  <a:pt x="5924550" y="4638040"/>
                </a:cubicBezTo>
                <a:cubicBezTo>
                  <a:pt x="5924550" y="4732729"/>
                  <a:pt x="6001311" y="4809490"/>
                  <a:pt x="6096000" y="4809490"/>
                </a:cubicBezTo>
                <a:lnTo>
                  <a:pt x="6096000" y="5071110"/>
                </a:lnTo>
                <a:cubicBezTo>
                  <a:pt x="6001311" y="5071110"/>
                  <a:pt x="5924550" y="5147871"/>
                  <a:pt x="5924550" y="5242560"/>
                </a:cubicBezTo>
                <a:cubicBezTo>
                  <a:pt x="5924550" y="5337249"/>
                  <a:pt x="6001311" y="5414010"/>
                  <a:pt x="6096000" y="5414010"/>
                </a:cubicBezTo>
                <a:lnTo>
                  <a:pt x="6096000" y="5675630"/>
                </a:lnTo>
                <a:cubicBezTo>
                  <a:pt x="6001311" y="5675630"/>
                  <a:pt x="5924550" y="5752391"/>
                  <a:pt x="5924550" y="5847080"/>
                </a:cubicBezTo>
                <a:cubicBezTo>
                  <a:pt x="5924550" y="5941769"/>
                  <a:pt x="6001311" y="6018530"/>
                  <a:pt x="6096000" y="6018530"/>
                </a:cubicBezTo>
                <a:lnTo>
                  <a:pt x="6096000" y="6280150"/>
                </a:lnTo>
                <a:cubicBezTo>
                  <a:pt x="6001311" y="6280150"/>
                  <a:pt x="5924550" y="6356911"/>
                  <a:pt x="5924550" y="6451600"/>
                </a:cubicBezTo>
                <a:cubicBezTo>
                  <a:pt x="5924550" y="6546289"/>
                  <a:pt x="6001311" y="6623050"/>
                  <a:pt x="6096000" y="6623050"/>
                </a:cubicBez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90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B5318F4-7C2C-CE45-CA2C-0B5DD4630945}"/>
              </a:ext>
            </a:extLst>
          </p:cNvPr>
          <p:cNvSpPr/>
          <p:nvPr/>
        </p:nvSpPr>
        <p:spPr>
          <a:xfrm>
            <a:off x="977092" y="997406"/>
            <a:ext cx="4141816" cy="4863188"/>
          </a:xfrm>
          <a:prstGeom prst="roundRect">
            <a:avLst>
              <a:gd name="adj" fmla="val 421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0B4D7C-19E8-DB58-6FAB-E195A3275180}"/>
              </a:ext>
            </a:extLst>
          </p:cNvPr>
          <p:cNvGrpSpPr/>
          <p:nvPr/>
        </p:nvGrpSpPr>
        <p:grpSpPr>
          <a:xfrm>
            <a:off x="6437084" y="417740"/>
            <a:ext cx="4325257" cy="647087"/>
            <a:chOff x="6437084" y="417740"/>
            <a:chExt cx="4325257" cy="64708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5606888-91B4-7B71-2425-32D641E68A20}"/>
                </a:ext>
              </a:extLst>
            </p:cNvPr>
            <p:cNvSpPr/>
            <p:nvPr/>
          </p:nvSpPr>
          <p:spPr>
            <a:xfrm>
              <a:off x="6437084" y="417740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step0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A88B51-7CC7-2EA6-5923-B86199DCFEC4}"/>
                </a:ext>
              </a:extLst>
            </p:cNvPr>
            <p:cNvSpPr txBox="1"/>
            <p:nvPr/>
          </p:nvSpPr>
          <p:spPr>
            <a:xfrm>
              <a:off x="7619998" y="541228"/>
              <a:ext cx="3142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첫발을 내딛기에 앞서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E8FA54-278A-225A-B648-39413E620F10}"/>
              </a:ext>
            </a:extLst>
          </p:cNvPr>
          <p:cNvGrpSpPr/>
          <p:nvPr/>
        </p:nvGrpSpPr>
        <p:grpSpPr>
          <a:xfrm>
            <a:off x="6437084" y="1313645"/>
            <a:ext cx="4325257" cy="647087"/>
            <a:chOff x="6437084" y="1313645"/>
            <a:chExt cx="4325257" cy="64708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B9E9D2C-4C27-7C23-7675-86F077C92A59}"/>
                </a:ext>
              </a:extLst>
            </p:cNvPr>
            <p:cNvSpPr/>
            <p:nvPr/>
          </p:nvSpPr>
          <p:spPr>
            <a:xfrm>
              <a:off x="6437084" y="1313645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step1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F70DDE-FD6B-39D7-1490-137322EA4D1B}"/>
                </a:ext>
              </a:extLst>
            </p:cNvPr>
            <p:cNvSpPr txBox="1"/>
            <p:nvPr/>
          </p:nvSpPr>
          <p:spPr>
            <a:xfrm>
              <a:off x="7619998" y="1437133"/>
              <a:ext cx="3142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시장을 세분화하라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8522CEC-19BB-F786-084B-7E9C994491DD}"/>
              </a:ext>
            </a:extLst>
          </p:cNvPr>
          <p:cNvGrpSpPr/>
          <p:nvPr/>
        </p:nvGrpSpPr>
        <p:grpSpPr>
          <a:xfrm>
            <a:off x="6437084" y="2209550"/>
            <a:ext cx="4325257" cy="647087"/>
            <a:chOff x="6437084" y="2209550"/>
            <a:chExt cx="4325257" cy="647087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162DD27-D596-4DC9-CFEB-5BF56B83C32D}"/>
                </a:ext>
              </a:extLst>
            </p:cNvPr>
            <p:cNvSpPr/>
            <p:nvPr/>
          </p:nvSpPr>
          <p:spPr>
            <a:xfrm>
              <a:off x="6437084" y="2209550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step2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0E28D3-E4C3-B14D-C80C-91FA57B136BA}"/>
                </a:ext>
              </a:extLst>
            </p:cNvPr>
            <p:cNvSpPr txBox="1"/>
            <p:nvPr/>
          </p:nvSpPr>
          <p:spPr>
            <a:xfrm>
              <a:off x="7619998" y="2333038"/>
              <a:ext cx="3142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거점시장을 선택하라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59CA6A2-7437-A436-D039-FFC1477E45F0}"/>
              </a:ext>
            </a:extLst>
          </p:cNvPr>
          <p:cNvGrpSpPr/>
          <p:nvPr/>
        </p:nvGrpSpPr>
        <p:grpSpPr>
          <a:xfrm>
            <a:off x="6437084" y="3105456"/>
            <a:ext cx="4927602" cy="647087"/>
            <a:chOff x="6437084" y="3105456"/>
            <a:chExt cx="4927602" cy="64708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1B78A7B-2F3D-C19A-CB72-0E9EA43EFD8A}"/>
                </a:ext>
              </a:extLst>
            </p:cNvPr>
            <p:cNvSpPr/>
            <p:nvPr/>
          </p:nvSpPr>
          <p:spPr>
            <a:xfrm>
              <a:off x="6437084" y="3105456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step3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DBE064-C9A3-FEF1-7852-F96D23413F5C}"/>
                </a:ext>
              </a:extLst>
            </p:cNvPr>
            <p:cNvSpPr txBox="1"/>
            <p:nvPr/>
          </p:nvSpPr>
          <p:spPr>
            <a:xfrm>
              <a:off x="7619998" y="3228944"/>
              <a:ext cx="3744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최종사용자의 특징을 구체화하라</a:t>
              </a:r>
              <a:endParaRPr lang="ko-KR" altLang="en-US" sz="2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F8DCEE-84BD-BD71-BC4C-8EA6C491FEF8}"/>
              </a:ext>
            </a:extLst>
          </p:cNvPr>
          <p:cNvGrpSpPr/>
          <p:nvPr/>
        </p:nvGrpSpPr>
        <p:grpSpPr>
          <a:xfrm>
            <a:off x="6437084" y="4001361"/>
            <a:ext cx="4325257" cy="647087"/>
            <a:chOff x="6437084" y="4001361"/>
            <a:chExt cx="4325257" cy="64708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D8BFF12-88D8-CAD7-AB2C-6CFA51A0FC98}"/>
                </a:ext>
              </a:extLst>
            </p:cNvPr>
            <p:cNvSpPr/>
            <p:nvPr/>
          </p:nvSpPr>
          <p:spPr>
            <a:xfrm>
              <a:off x="6437084" y="4001361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step4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FDCD28-2E77-0E1A-F71E-A6BE4F050283}"/>
                </a:ext>
              </a:extLst>
            </p:cNvPr>
            <p:cNvSpPr txBox="1"/>
            <p:nvPr/>
          </p:nvSpPr>
          <p:spPr>
            <a:xfrm>
              <a:off x="7619998" y="4124850"/>
              <a:ext cx="3142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거점시장의 규모를 이해하라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9133C6-890B-32D6-E456-1813A7E42319}"/>
              </a:ext>
            </a:extLst>
          </p:cNvPr>
          <p:cNvGrpSpPr/>
          <p:nvPr/>
        </p:nvGrpSpPr>
        <p:grpSpPr>
          <a:xfrm>
            <a:off x="6437084" y="4897266"/>
            <a:ext cx="4927602" cy="647087"/>
            <a:chOff x="6437084" y="4897266"/>
            <a:chExt cx="4927602" cy="64708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AB71E05-A94D-567A-0871-1E2DFD94099A}"/>
                </a:ext>
              </a:extLst>
            </p:cNvPr>
            <p:cNvSpPr/>
            <p:nvPr/>
          </p:nvSpPr>
          <p:spPr>
            <a:xfrm>
              <a:off x="6437084" y="4897266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step5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A8A4D3-792B-32C2-1311-0766406C7830}"/>
                </a:ext>
              </a:extLst>
            </p:cNvPr>
            <p:cNvSpPr txBox="1"/>
            <p:nvPr/>
          </p:nvSpPr>
          <p:spPr>
            <a:xfrm>
              <a:off x="7619998" y="5020754"/>
              <a:ext cx="3744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잠재고객의 프로파일을 설정하라</a:t>
              </a:r>
              <a:endParaRPr lang="ko-KR" altLang="en-US" sz="2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2BAAC2-C796-F945-6592-FAC09B5CF0E2}"/>
              </a:ext>
            </a:extLst>
          </p:cNvPr>
          <p:cNvGrpSpPr/>
          <p:nvPr/>
        </p:nvGrpSpPr>
        <p:grpSpPr>
          <a:xfrm>
            <a:off x="6437084" y="5793173"/>
            <a:ext cx="5116287" cy="647087"/>
            <a:chOff x="6437084" y="5793173"/>
            <a:chExt cx="5116287" cy="64708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FAFDB44-AEF2-9FA4-CA3B-2F7C0BFD039D}"/>
                </a:ext>
              </a:extLst>
            </p:cNvPr>
            <p:cNvSpPr/>
            <p:nvPr/>
          </p:nvSpPr>
          <p:spPr>
            <a:xfrm>
              <a:off x="6437084" y="5793173"/>
              <a:ext cx="1132115" cy="6470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step6</a:t>
              </a:r>
              <a:endParaRPr lang="ko-KR" altLang="en-US" sz="16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068E40-9BCF-27F7-5B7F-31C6107C4EAE}"/>
                </a:ext>
              </a:extLst>
            </p:cNvPr>
            <p:cNvSpPr txBox="1"/>
            <p:nvPr/>
          </p:nvSpPr>
          <p:spPr>
            <a:xfrm>
              <a:off x="7619998" y="5916662"/>
              <a:ext cx="3933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solidFill>
                    <a:schemeClr val="bg1"/>
                  </a:solidFill>
                  <a:latin typeface="페이퍼로지 5 Medium" pitchFamily="2" charset="-127"/>
                  <a:ea typeface="페이퍼로지 5 Medium" pitchFamily="2" charset="-127"/>
                </a:rPr>
                <a:t>고객의 제품 구매 과정을 스캔하라</a:t>
              </a:r>
              <a:endParaRPr lang="ko-KR" altLang="en-US" sz="2000" dirty="0"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1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entr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1BC3-E651-DF8C-A5A5-2D523729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B7D30DE-AE89-5452-5384-37843F792E9E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2A733E7C-C5E4-06B0-2B16-602FC7A13627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B05DE2-5ADD-B6FF-1F9B-59203BF7BB40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04849C-0669-0E00-CBBE-58D6AD90EC5B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페르소나 선정과 구체화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53916-6FAD-37E2-5111-5C7D136266EA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5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잠재고객의 프로파일을 설정하라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6C4513-49FD-FA56-1412-89D64D4E9A7F}"/>
              </a:ext>
            </a:extLst>
          </p:cNvPr>
          <p:cNvSpPr/>
          <p:nvPr/>
        </p:nvSpPr>
        <p:spPr>
          <a:xfrm>
            <a:off x="442913" y="1628775"/>
            <a:ext cx="5281612" cy="4860924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F51298-F139-29A7-2EDD-0633B417CA6C}"/>
              </a:ext>
            </a:extLst>
          </p:cNvPr>
          <p:cNvSpPr/>
          <p:nvPr/>
        </p:nvSpPr>
        <p:spPr>
          <a:xfrm>
            <a:off x="834826" y="2020689"/>
            <a:ext cx="4497786" cy="4077096"/>
          </a:xfrm>
          <a:prstGeom prst="roundRect">
            <a:avLst>
              <a:gd name="adj" fmla="val 428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2DD1BF-8A84-7883-7241-FD7AF9242322}"/>
              </a:ext>
            </a:extLst>
          </p:cNvPr>
          <p:cNvGrpSpPr/>
          <p:nvPr/>
        </p:nvGrpSpPr>
        <p:grpSpPr>
          <a:xfrm>
            <a:off x="6096000" y="2066838"/>
            <a:ext cx="5334000" cy="3984799"/>
            <a:chOff x="5958114" y="2068102"/>
            <a:chExt cx="5334000" cy="39847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B670D7-4DF6-64A7-B954-1B8797D1BB36}"/>
                </a:ext>
              </a:extLst>
            </p:cNvPr>
            <p:cNvSpPr txBox="1"/>
            <p:nvPr/>
          </p:nvSpPr>
          <p:spPr>
            <a:xfrm>
              <a:off x="5958114" y="2068102"/>
              <a:ext cx="4477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실제로 돈을 지불할 의사가 있는 고객을 </a:t>
              </a:r>
              <a:endParaRPr lang="en-US" altLang="ko-KR" sz="22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r>
                <a:rPr lang="ko-KR" altLang="en-US" sz="2200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대상으로 조사해야 한다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3EAAC64-8ED5-2D26-D217-2EF2241C0D5C}"/>
                </a:ext>
              </a:extLst>
            </p:cNvPr>
            <p:cNvGrpSpPr/>
            <p:nvPr/>
          </p:nvGrpSpPr>
          <p:grpSpPr>
            <a:xfrm>
              <a:off x="5958114" y="3026228"/>
              <a:ext cx="5334000" cy="2191657"/>
              <a:chOff x="6096000" y="3120571"/>
              <a:chExt cx="5334000" cy="219165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9359D47C-A44C-BD49-41D4-9FF7A76F0A72}"/>
                  </a:ext>
                </a:extLst>
              </p:cNvPr>
              <p:cNvSpPr/>
              <p:nvPr/>
            </p:nvSpPr>
            <p:spPr>
              <a:xfrm>
                <a:off x="6096000" y="3120571"/>
                <a:ext cx="5334000" cy="1001486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tlCol="0" anchor="ctr"/>
              <a:lstStyle/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제품을 출시해 매출이 발생하고 있는 경우 </a:t>
                </a:r>
                <a:endPara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endParaRPr>
              </a:p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우수고객 정보를 출발점으로 삼으면 된다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B536787-052B-A789-6EE0-F5E9C29648DB}"/>
                  </a:ext>
                </a:extLst>
              </p:cNvPr>
              <p:cNvSpPr/>
              <p:nvPr/>
            </p:nvSpPr>
            <p:spPr>
              <a:xfrm>
                <a:off x="6096000" y="4310742"/>
                <a:ext cx="5334000" cy="1001486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tlCol="0" anchor="ctr"/>
              <a:lstStyle/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판매 실적이 전무할 경우 </a:t>
                </a:r>
                <a:r>
                  <a:rPr lang="en-US" altLang="ko-KR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1</a:t>
                </a:r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차 시장조사에서 </a:t>
                </a:r>
                <a:endPara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endParaRPr>
              </a:p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가장 높은 관심을 보인 고객을 대상으로 한다</a:t>
                </a:r>
              </a:p>
            </p:txBody>
          </p:sp>
          <p:pic>
            <p:nvPicPr>
              <p:cNvPr id="19" name="그림 18" descr="그래픽, 상징, 원, 로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DECAC47-861C-70A1-CD49-A85E02C8E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9691" y="3474654"/>
                <a:ext cx="293319" cy="293319"/>
              </a:xfrm>
              <a:prstGeom prst="rect">
                <a:avLst/>
              </a:prstGeom>
            </p:spPr>
          </p:pic>
          <p:pic>
            <p:nvPicPr>
              <p:cNvPr id="20" name="그림 19" descr="그래픽, 상징, 원, 로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C3F2AD8-D1EF-4D73-DC9E-DDFD12C13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9691" y="4664825"/>
                <a:ext cx="293319" cy="293319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5FFEB1-261B-49D7-AE15-D96BCB27F0B4}"/>
                </a:ext>
              </a:extLst>
            </p:cNvPr>
            <p:cNvSpPr txBox="1"/>
            <p:nvPr/>
          </p:nvSpPr>
          <p:spPr>
            <a:xfrm>
              <a:off x="5958114" y="5406570"/>
              <a:ext cx="51090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다수의 시장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페르소나 유지도 가능하지만 신생 기업에게는 사치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!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하나의 페르소나에 전력을 다해야 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934AA4-7E07-BAFF-052D-A7F1F0FFD383}"/>
              </a:ext>
            </a:extLst>
          </p:cNvPr>
          <p:cNvGrpSpPr/>
          <p:nvPr/>
        </p:nvGrpSpPr>
        <p:grpSpPr>
          <a:xfrm>
            <a:off x="9027886" y="1088019"/>
            <a:ext cx="2713592" cy="1057845"/>
            <a:chOff x="7638156" y="502601"/>
            <a:chExt cx="2713592" cy="1057845"/>
          </a:xfrm>
          <a:solidFill>
            <a:srgbClr val="80ACC9"/>
          </a:solidFill>
        </p:grpSpPr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7DEBB25D-11E9-2313-9658-3578C90045B2}"/>
                </a:ext>
              </a:extLst>
            </p:cNvPr>
            <p:cNvSpPr/>
            <p:nvPr/>
          </p:nvSpPr>
          <p:spPr>
            <a:xfrm rot="13211546">
              <a:off x="8320187" y="770270"/>
              <a:ext cx="591761" cy="7901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1431D64-E3B9-F404-9E47-8A4B3AAF2ACE}"/>
                </a:ext>
              </a:extLst>
            </p:cNvPr>
            <p:cNvSpPr/>
            <p:nvPr/>
          </p:nvSpPr>
          <p:spPr>
            <a:xfrm>
              <a:off x="7638156" y="502601"/>
              <a:ext cx="2713592" cy="65785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latin typeface="페이퍼로지 5 Medium" pitchFamily="2" charset="-127"/>
                  <a:ea typeface="페이퍼로지 5 Medium" pitchFamily="2" charset="-127"/>
                </a:rPr>
                <a:t>매우 중요한 과정이기에 모든 </a:t>
              </a:r>
              <a:endParaRPr lang="en-US" altLang="ko-KR" sz="1500" dirty="0">
                <a:latin typeface="페이퍼로지 5 Medium" pitchFamily="2" charset="-127"/>
                <a:ea typeface="페이퍼로지 5 Medium" pitchFamily="2" charset="-127"/>
              </a:endParaRPr>
            </a:p>
            <a:p>
              <a:pPr algn="ctr"/>
              <a:r>
                <a:rPr lang="ko-KR" altLang="en-US" sz="1500" dirty="0" err="1">
                  <a:latin typeface="페이퍼로지 5 Medium" pitchFamily="2" charset="-127"/>
                  <a:ea typeface="페이퍼로지 5 Medium" pitchFamily="2" charset="-127"/>
                </a:rPr>
                <a:t>맴버가</a:t>
              </a:r>
              <a:r>
                <a:rPr lang="ko-KR" altLang="en-US" sz="1500" dirty="0">
                  <a:latin typeface="페이퍼로지 5 Medium" pitchFamily="2" charset="-127"/>
                  <a:ea typeface="페이퍼로지 5 Medium" pitchFamily="2" charset="-127"/>
                </a:rPr>
                <a:t> 적극 참여해야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761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E7B66-27D3-1C33-0593-6D8242A3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189265-E0FF-05C7-BC79-3053FAF345AE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4F879FFB-E8FE-2FE2-9DDD-3B093A62DD15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30D27-FF97-F68F-3BC5-163A74BAB045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6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고객의 제품 구매 과정을 스캔하라</a:t>
            </a:r>
          </a:p>
        </p:txBody>
      </p:sp>
    </p:spTree>
    <p:extLst>
      <p:ext uri="{BB962C8B-B14F-4D97-AF65-F5344CB8AC3E}">
        <p14:creationId xmlns:p14="http://schemas.microsoft.com/office/powerpoint/2010/main" val="86554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D0AD9-DAD5-5C03-22E4-CDA679F6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B3B4BCB-1DB6-C8B9-03FE-0371039597E5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B977EC9-02A4-186F-42EC-F25A87FFF936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AAE32-E0E6-A0A9-4788-77CA381AF3C0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FB6834B-D9AD-88C2-028B-53A355886AE9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전체 생애주기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131B5-C679-7244-238B-43A49D8C9A1C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6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고객의 제품 구매 과정을 스캔하라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6B11D3-537F-5BEC-E6A3-5206C945A4DF}"/>
              </a:ext>
            </a:extLst>
          </p:cNvPr>
          <p:cNvSpPr txBox="1"/>
          <p:nvPr/>
        </p:nvSpPr>
        <p:spPr>
          <a:xfrm>
            <a:off x="1135970" y="1874156"/>
            <a:ext cx="992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전체 생애주기 사용 시나리오에는</a:t>
            </a:r>
            <a:endParaRPr lang="en-US" altLang="ko-KR" sz="25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실질적인 사용뿐 아니라 구매와 지불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사후관리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재구매 과정까지 담아야 한다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CF1B16D-6059-D01A-ED97-2D202B011E31}"/>
              </a:ext>
            </a:extLst>
          </p:cNvPr>
          <p:cNvSpPr/>
          <p:nvPr/>
        </p:nvSpPr>
        <p:spPr>
          <a:xfrm>
            <a:off x="835818" y="2937203"/>
            <a:ext cx="10520363" cy="98359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전체 생애주기 사용 시나라오가 완벽하지 않은 경우 문제를 발견할 수 있는 기회를 놓치게 되며</a:t>
            </a:r>
            <a:endParaRPr lang="en-US" altLang="ko-KR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주문량이 감소하는 상황에서 올바른 대응을 하기 어렵다</a:t>
            </a:r>
            <a:endParaRPr lang="en-US" altLang="ko-KR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B9735F-1FA5-FE18-8DC8-859A873DB82F}"/>
              </a:ext>
            </a:extLst>
          </p:cNvPr>
          <p:cNvGrpSpPr/>
          <p:nvPr/>
        </p:nvGrpSpPr>
        <p:grpSpPr>
          <a:xfrm>
            <a:off x="954204" y="4352823"/>
            <a:ext cx="10520363" cy="1806998"/>
            <a:chOff x="954204" y="4400448"/>
            <a:chExt cx="10520363" cy="180699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E6726F4-DC30-EDC7-CD39-5F85BE1857CF}"/>
                </a:ext>
              </a:extLst>
            </p:cNvPr>
            <p:cNvGrpSpPr/>
            <p:nvPr/>
          </p:nvGrpSpPr>
          <p:grpSpPr>
            <a:xfrm>
              <a:off x="954204" y="4400448"/>
              <a:ext cx="9713544" cy="369332"/>
              <a:chOff x="1039980" y="4524375"/>
              <a:chExt cx="9713544" cy="36933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63765B-C4B6-4548-2047-4862CEDCF33C}"/>
                  </a:ext>
                </a:extLst>
              </p:cNvPr>
              <p:cNvSpPr txBox="1"/>
              <p:nvPr/>
            </p:nvSpPr>
            <p:spPr>
              <a:xfrm>
                <a:off x="1333299" y="4524375"/>
                <a:ext cx="94202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343434"/>
                    </a:solidFill>
                    <a:latin typeface="페이퍼로지 6 SemiBold" pitchFamily="2" charset="-127"/>
                    <a:ea typeface="페이퍼로지 6 SemiBold" pitchFamily="2" charset="-127"/>
                  </a:rPr>
                  <a:t>직접적인 시장조사에 입각하여 구성하는 것이 좋음</a:t>
                </a:r>
              </a:p>
            </p:txBody>
          </p:sp>
          <p:pic>
            <p:nvPicPr>
              <p:cNvPr id="11" name="그림 10" descr="그래픽, 상징, 원, 로고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0F03FE3-7822-B7DC-566E-F59410630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980" y="4562381"/>
                <a:ext cx="293319" cy="293319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978C36-0644-D97B-3BB7-0BDD61801083}"/>
                </a:ext>
              </a:extLst>
            </p:cNvPr>
            <p:cNvSpPr txBox="1"/>
            <p:nvPr/>
          </p:nvSpPr>
          <p:spPr>
            <a:xfrm>
              <a:off x="954204" y="4836361"/>
              <a:ext cx="1052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페이퍼로지 6 SemiBold" pitchFamily="2" charset="-127"/>
                <a:buChar char="‐"/>
              </a:pP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기업가는 고객을 바라볼 때 확대 렌즈를 사용함</a:t>
              </a:r>
              <a:r>
                <a: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고객의 긍정적인 반응을 과장해서 받아들이고 </a:t>
              </a:r>
              <a:r>
                <a: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                                                  </a:t>
              </a: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고객이 얻는 가치와 사용 편의성에 대해 과신함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6E388-EA20-B01E-A6E0-F3597B2D74E7}"/>
                </a:ext>
              </a:extLst>
            </p:cNvPr>
            <p:cNvSpPr txBox="1"/>
            <p:nvPr/>
          </p:nvSpPr>
          <p:spPr>
            <a:xfrm>
              <a:off x="954204" y="5561115"/>
              <a:ext cx="10520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페이퍼로지 6 SemiBold" pitchFamily="2" charset="-127"/>
                <a:buChar char="‐"/>
              </a:pP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대체재의 존재를 망각한 채 고객이 익숙하지 않은 신생기업 제품을 가치사슬에 끼워 넣을 위험을                                               감수할 이유가 없다는 사실을 망각함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3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5EAC-2CF5-4C85-5856-4F87211E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5643065-052A-82B9-D5B0-17088C66806F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9A6640E-1EA8-3727-E1DA-A2C2F523163B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BD58F9-0857-FF86-355C-9D76002EAA73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D71668-6D6F-5398-A895-92D73B24199B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전체 상애주기 사용 시나리오 범위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527185-6889-8180-6C19-647458164A2E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6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고객의 제품 구매 과정을 스캔하라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3CFFCF-4CCE-C314-58C4-B2090E41285C}"/>
              </a:ext>
            </a:extLst>
          </p:cNvPr>
          <p:cNvGrpSpPr/>
          <p:nvPr/>
        </p:nvGrpSpPr>
        <p:grpSpPr>
          <a:xfrm>
            <a:off x="453073" y="1628775"/>
            <a:ext cx="11285854" cy="785493"/>
            <a:chOff x="453073" y="2812618"/>
            <a:chExt cx="11285854" cy="78549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B800EDF-DF14-240C-BFA1-61A56A0C9C97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최종사용자는 어떤 경우에 다르게 일하기 위한 요구가 생기거나 새로운 기회가 필요하다고 판단할까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9623449-B3C1-B85D-7229-4D5E2E89B5AE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1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F42176-83BB-7CA1-2DCD-3DEAC4EEFB29}"/>
              </a:ext>
            </a:extLst>
          </p:cNvPr>
          <p:cNvGrpSpPr/>
          <p:nvPr/>
        </p:nvGrpSpPr>
        <p:grpSpPr>
          <a:xfrm>
            <a:off x="453073" y="2615355"/>
            <a:ext cx="11285854" cy="785493"/>
            <a:chOff x="453073" y="2812618"/>
            <a:chExt cx="11285854" cy="78549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FC5CE8D-3DCF-934E-E3B2-4450E42CE3E7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어떤 경로로 제품 정보를 찾을까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80BD86E-BB63-B47F-3838-217BC0117C2D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2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03B7E0-B5AA-02CB-D8A5-906AE39EA8DE}"/>
              </a:ext>
            </a:extLst>
          </p:cNvPr>
          <p:cNvGrpSpPr/>
          <p:nvPr/>
        </p:nvGrpSpPr>
        <p:grpSpPr>
          <a:xfrm>
            <a:off x="453073" y="3601935"/>
            <a:ext cx="11285854" cy="785493"/>
            <a:chOff x="453073" y="2812618"/>
            <a:chExt cx="11285854" cy="78549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B9E4438-BC72-47E9-4A4D-327F8B68EC74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어떻게 제품을 비교하고 분석할까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DC3975-78B0-BDA1-78BA-8FFBE3B16C9F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3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2E04A8-7196-0239-7505-797152D340BC}"/>
              </a:ext>
            </a:extLst>
          </p:cNvPr>
          <p:cNvGrpSpPr/>
          <p:nvPr/>
        </p:nvGrpSpPr>
        <p:grpSpPr>
          <a:xfrm>
            <a:off x="453073" y="4588515"/>
            <a:ext cx="11285854" cy="785493"/>
            <a:chOff x="453073" y="2812618"/>
            <a:chExt cx="11285854" cy="78549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49B4721-EDAD-4870-7A40-0EF37C6064B6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어떤 과정을 거쳐 구매를 결정하는가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812E6E0-E228-CB25-75DE-61B962AAEA98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4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C708F3-8C02-1950-13ED-524B09EAF406}"/>
              </a:ext>
            </a:extLst>
          </p:cNvPr>
          <p:cNvGrpSpPr/>
          <p:nvPr/>
        </p:nvGrpSpPr>
        <p:grpSpPr>
          <a:xfrm>
            <a:off x="453073" y="5575094"/>
            <a:ext cx="11285854" cy="785493"/>
            <a:chOff x="453073" y="2812618"/>
            <a:chExt cx="11285854" cy="78549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3E99365-BB43-A802-2516-A2A395B3C3F2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제품을 어떻게 설치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적용하는가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87EC794-0923-872B-ECEC-6805D42E16EF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5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36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D2840EF-138F-C8CB-FA31-D4DECECBB27A}"/>
              </a:ext>
            </a:extLst>
          </p:cNvPr>
          <p:cNvGrpSpPr/>
          <p:nvPr/>
        </p:nvGrpSpPr>
        <p:grpSpPr>
          <a:xfrm>
            <a:off x="453073" y="368300"/>
            <a:ext cx="11285854" cy="785493"/>
            <a:chOff x="453073" y="2812618"/>
            <a:chExt cx="11285854" cy="7854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686FC47-6144-F42D-8667-01631F074CAA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그들이 제품을 어떻게 사용하는가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13B47D-2CCB-1E99-D5F0-1D440B866E55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6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5E10DB-9D7C-00A6-ED97-C69419F9402D}"/>
              </a:ext>
            </a:extLst>
          </p:cNvPr>
          <p:cNvGrpSpPr/>
          <p:nvPr/>
        </p:nvGrpSpPr>
        <p:grpSpPr>
          <a:xfrm>
            <a:off x="453073" y="1354880"/>
            <a:ext cx="11285854" cy="785493"/>
            <a:chOff x="453073" y="2812618"/>
            <a:chExt cx="11285854" cy="78549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1B4DF3E-D019-E56C-EC3A-7213A9C8575A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그들이 제품 가치를 쉽게 인식할 수 있을까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768EED7-2FC7-95B7-68BC-2106FFE75C0E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7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52E251-D6EB-5209-F13B-EA6E6960809A}"/>
              </a:ext>
            </a:extLst>
          </p:cNvPr>
          <p:cNvGrpSpPr/>
          <p:nvPr/>
        </p:nvGrpSpPr>
        <p:grpSpPr>
          <a:xfrm>
            <a:off x="453073" y="2341460"/>
            <a:ext cx="11285854" cy="785493"/>
            <a:chOff x="453073" y="2812618"/>
            <a:chExt cx="11285854" cy="78549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68B0ABD-F2A6-2AAD-E19F-58CD179BE859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그들이 어떤 방식으로 비용을 지불하는가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E876750-697F-9E94-EF09-2C864848A39C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8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DFB29B-6A0C-05D6-214C-D7520F31D878}"/>
              </a:ext>
            </a:extLst>
          </p:cNvPr>
          <p:cNvGrpSpPr/>
          <p:nvPr/>
        </p:nvGrpSpPr>
        <p:grpSpPr>
          <a:xfrm>
            <a:off x="453073" y="3328040"/>
            <a:ext cx="11285854" cy="785493"/>
            <a:chOff x="453073" y="2812618"/>
            <a:chExt cx="11285854" cy="78549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6DE9BB6-B9E2-7C98-A24B-114221B1AFEE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그들은 사후관리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유지 및 보수를 얼마나 빈번히 요구할까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C657F9B-965C-45FB-6AAD-C95897FF2933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9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1BDC512-216F-BB1F-EB7B-A2B168E38AB9}"/>
              </a:ext>
            </a:extLst>
          </p:cNvPr>
          <p:cNvGrpSpPr/>
          <p:nvPr/>
        </p:nvGrpSpPr>
        <p:grpSpPr>
          <a:xfrm>
            <a:off x="453073" y="4314619"/>
            <a:ext cx="11285854" cy="785493"/>
            <a:chOff x="453073" y="2812618"/>
            <a:chExt cx="11285854" cy="78549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2490840-3170-6213-0A19-86DC63444E2D}"/>
                </a:ext>
              </a:extLst>
            </p:cNvPr>
            <p:cNvSpPr/>
            <p:nvPr/>
          </p:nvSpPr>
          <p:spPr>
            <a:xfrm>
              <a:off x="453073" y="2812618"/>
              <a:ext cx="11285854" cy="78549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그들이 </a:t>
              </a:r>
              <a:r>
                <a:rPr lang="ko-KR" altLang="en-US" dirty="0" err="1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재구매하거나</a:t>
              </a:r>
              <a:r>
                <a:rPr lang="ko-KR" altLang="en-US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 입소문을 내고 추천할 가능성이 있을까</a:t>
              </a:r>
              <a:r>
                <a:rPr lang="en-US" altLang="ko-KR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?</a:t>
              </a:r>
              <a:endParaRPr lang="ko-KR" altLang="en-US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9525750-988F-E238-BE79-53074CF4CA7C}"/>
                </a:ext>
              </a:extLst>
            </p:cNvPr>
            <p:cNvSpPr/>
            <p:nvPr/>
          </p:nvSpPr>
          <p:spPr>
            <a:xfrm>
              <a:off x="617728" y="2958984"/>
              <a:ext cx="492760" cy="492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>
                  <a:solidFill>
                    <a:srgbClr val="343434"/>
                  </a:solidFill>
                  <a:latin typeface="페이퍼로지 6 SemiBold" pitchFamily="2" charset="-127"/>
                  <a:ea typeface="페이퍼로지 6 SemiBold" pitchFamily="2" charset="-127"/>
                </a:rPr>
                <a:t>10</a:t>
              </a:r>
              <a:endPara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321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9B13-E725-06D5-A4C2-4DBF109D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C44F53-FBDA-730F-83AA-5A014264F563}"/>
              </a:ext>
            </a:extLst>
          </p:cNvPr>
          <p:cNvSpPr/>
          <p:nvPr/>
        </p:nvSpPr>
        <p:spPr>
          <a:xfrm>
            <a:off x="442913" y="3067049"/>
            <a:ext cx="5461040" cy="3422649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D861B45-5972-964F-9A35-CC317FDD3E89}"/>
              </a:ext>
            </a:extLst>
          </p:cNvPr>
          <p:cNvSpPr/>
          <p:nvPr/>
        </p:nvSpPr>
        <p:spPr>
          <a:xfrm>
            <a:off x="6288047" y="3067049"/>
            <a:ext cx="5461040" cy="3422649"/>
          </a:xfrm>
          <a:prstGeom prst="roundRect">
            <a:avLst>
              <a:gd name="adj" fmla="val 704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394C29-D0B0-CF44-5912-8B27C0733DE0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081AEA6-A33A-BB04-4DD2-F39D0384CD41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F33A03-F59A-2D40-33AB-A078847EBEE5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1A5C404-D700-83DF-FA04-66F4D6E7EAD0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전체 생애주기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519F6-3E9C-9B1A-8B35-AFA527306164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6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고객의 제품 구매 과정을 스캔하라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16715-E7CE-3E82-6133-F627CA90E69F}"/>
              </a:ext>
            </a:extLst>
          </p:cNvPr>
          <p:cNvSpPr txBox="1"/>
          <p:nvPr/>
        </p:nvSpPr>
        <p:spPr>
          <a:xfrm>
            <a:off x="1135970" y="1874156"/>
            <a:ext cx="9920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전체 생애주기 사용 시나라오는 시각화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다이어그램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2500" dirty="0" err="1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플로차트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 등</a:t>
            </a:r>
            <a:endParaRPr lang="en-US" altLang="ko-KR" sz="25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절차와 흐름을 보여줄 수 있는 방식으로 구현해야 한다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CDA4958-024D-CEFA-AAB2-D94F036D8C76}"/>
              </a:ext>
            </a:extLst>
          </p:cNvPr>
          <p:cNvSpPr/>
          <p:nvPr/>
        </p:nvSpPr>
        <p:spPr>
          <a:xfrm>
            <a:off x="6586538" y="3328986"/>
            <a:ext cx="4900611" cy="2898773"/>
          </a:xfrm>
          <a:prstGeom prst="roundRect">
            <a:avLst>
              <a:gd name="adj" fmla="val 428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1341095-AAC0-26E5-AF5E-4FA0E80FE739}"/>
              </a:ext>
            </a:extLst>
          </p:cNvPr>
          <p:cNvSpPr/>
          <p:nvPr/>
        </p:nvSpPr>
        <p:spPr>
          <a:xfrm>
            <a:off x="723127" y="3328986"/>
            <a:ext cx="4900611" cy="2898773"/>
          </a:xfrm>
          <a:prstGeom prst="roundRect">
            <a:avLst>
              <a:gd name="adj" fmla="val 428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9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A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안경, 인간의 얼굴, 미소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8F704B-73B6-168A-52DF-178730F56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8823" r="14426"/>
          <a:stretch/>
        </p:blipFill>
        <p:spPr>
          <a:xfrm>
            <a:off x="498165" y="674985"/>
            <a:ext cx="5469536" cy="6183015"/>
          </a:xfrm>
          <a:prstGeom prst="rect">
            <a:avLst/>
          </a:prstGeom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D2B60-CBCA-5420-08C7-38B88646F2ED}"/>
              </a:ext>
            </a:extLst>
          </p:cNvPr>
          <p:cNvSpPr txBox="1"/>
          <p:nvPr/>
        </p:nvSpPr>
        <p:spPr>
          <a:xfrm>
            <a:off x="5967701" y="1490008"/>
            <a:ext cx="5469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경청 해 주셔서 </a:t>
            </a:r>
            <a:endParaRPr lang="en-US" altLang="ko-KR" sz="6000" dirty="0">
              <a:solidFill>
                <a:schemeClr val="bg1"/>
              </a:solidFill>
              <a:latin typeface="페이퍼로지 9 Black" pitchFamily="2" charset="-127"/>
              <a:ea typeface="페이퍼로지 9 Black" pitchFamily="2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감사합니다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D61DB-7E67-20A9-9C5A-8659A4E0998D}"/>
              </a:ext>
            </a:extLst>
          </p:cNvPr>
          <p:cNvSpPr txBox="1"/>
          <p:nvPr/>
        </p:nvSpPr>
        <p:spPr>
          <a:xfrm>
            <a:off x="6400800" y="6305034"/>
            <a:ext cx="56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Design by CUKSTUDIO</a:t>
            </a:r>
            <a:endParaRPr lang="ko-KR" altLang="en-US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96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302972B-95C5-560D-5335-5F61D4AF027B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F00008CA-A070-7E29-D6F0-7EEB964D86EE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B228E-C4AA-71F9-903F-A3F2BFDD0F56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0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첫발을 내딛기에 앞서</a:t>
            </a:r>
          </a:p>
        </p:txBody>
      </p:sp>
    </p:spTree>
    <p:extLst>
      <p:ext uri="{BB962C8B-B14F-4D97-AF65-F5344CB8AC3E}">
        <p14:creationId xmlns:p14="http://schemas.microsoft.com/office/powerpoint/2010/main" val="351002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28C964D-DF7E-4A52-0127-4CD1F7276066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866144F9-AA9D-1E36-1FAC-D70EA723670C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3153AE-F4C6-7C24-584E-0B8659F45AD0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B0D99E-9030-C430-F918-7F90521B69E8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창업을 시작하는 </a:t>
            </a:r>
            <a:r>
              <a:rPr lang="en-US" altLang="ko-KR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3</a:t>
            </a:r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가지 이유</a:t>
            </a:r>
          </a:p>
        </p:txBody>
      </p:sp>
      <p:pic>
        <p:nvPicPr>
          <p:cNvPr id="13" name="그림 12" descr="의류, 사람, 인간의 얼굴, 슈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DB2A09-DBD0-2272-69E0-467E3B2E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4600" b="8651"/>
          <a:stretch>
            <a:fillRect/>
          </a:stretch>
        </p:blipFill>
        <p:spPr>
          <a:xfrm>
            <a:off x="-304801" y="848011"/>
            <a:ext cx="4781267" cy="6009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FEE6F-14E5-F741-8BB2-1102B532B339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0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첫발을 내딛기에 앞서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42C9F30B-0FC7-96A2-6670-1C4D0080DDC4}"/>
              </a:ext>
            </a:extLst>
          </p:cNvPr>
          <p:cNvSpPr/>
          <p:nvPr/>
        </p:nvSpPr>
        <p:spPr>
          <a:xfrm rot="16200000">
            <a:off x="3440843" y="2457451"/>
            <a:ext cx="477055" cy="526141"/>
          </a:xfrm>
          <a:prstGeom prst="triangle">
            <a:avLst/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EDC4E80-264C-9970-B09C-F0E7528A1751}"/>
              </a:ext>
            </a:extLst>
          </p:cNvPr>
          <p:cNvSpPr/>
          <p:nvPr/>
        </p:nvSpPr>
        <p:spPr>
          <a:xfrm>
            <a:off x="3679371" y="2278743"/>
            <a:ext cx="7271658" cy="883557"/>
          </a:xfrm>
          <a:prstGeom prst="roundRect">
            <a:avLst>
              <a:gd name="adj" fmla="val 5000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페이퍼로지 6 SemiBold" pitchFamily="2" charset="-127"/>
                <a:ea typeface="페이퍼로지 6 SemiBold" pitchFamily="2" charset="-127"/>
              </a:rPr>
              <a:t>‘</a:t>
            </a:r>
            <a:r>
              <a:rPr lang="ko-KR" altLang="en-US" sz="2200" dirty="0">
                <a:latin typeface="페이퍼로지 6 SemiBold" pitchFamily="2" charset="-127"/>
                <a:ea typeface="페이퍼로지 6 SemiBold" pitchFamily="2" charset="-127"/>
              </a:rPr>
              <a:t>고객불편</a:t>
            </a:r>
            <a:r>
              <a:rPr lang="en-US" altLang="ko-KR" sz="2200" dirty="0">
                <a:latin typeface="페이퍼로지 6 SemiBold" pitchFamily="2" charset="-127"/>
                <a:ea typeface="페이퍼로지 6 SemiBold" pitchFamily="2" charset="-127"/>
              </a:rPr>
              <a:t>’</a:t>
            </a:r>
            <a:r>
              <a:rPr lang="ko-KR" altLang="en-US" sz="2200" dirty="0">
                <a:latin typeface="페이퍼로지 6 SemiBold" pitchFamily="2" charset="-127"/>
                <a:ea typeface="페이퍼로지 6 SemiBold" pitchFamily="2" charset="-127"/>
              </a:rPr>
              <a:t>을 이해하니 못하면 창업하기 어렵다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EA0BDB-8FCA-6D06-1217-7E5F889F1C80}"/>
              </a:ext>
            </a:extLst>
          </p:cNvPr>
          <p:cNvGrpSpPr/>
          <p:nvPr/>
        </p:nvGrpSpPr>
        <p:grpSpPr>
          <a:xfrm>
            <a:off x="4380645" y="3333978"/>
            <a:ext cx="6669782" cy="2152422"/>
            <a:chOff x="4447437" y="3333978"/>
            <a:chExt cx="6669782" cy="21524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DDE536-8825-BAE3-8BAD-A14475880DA4}"/>
                </a:ext>
              </a:extLst>
            </p:cNvPr>
            <p:cNvSpPr txBox="1"/>
            <p:nvPr/>
          </p:nvSpPr>
          <p:spPr>
            <a:xfrm>
              <a:off x="4527733" y="3529839"/>
              <a:ext cx="65894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창업은 자신의 가치관</a:t>
              </a:r>
              <a:r>
                <a:rPr lang="en-US" altLang="ko-KR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관심과 일치하고 최대한 전문성을 </a:t>
              </a:r>
              <a:endParaRPr lang="en-US" altLang="ko-KR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ko-KR" altLang="en-US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발휘할 수 있는 분야를 찾는 것 부터 시작됨을 의미함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B57F7A-636F-2FE8-D7FA-6E6AA6691D1E}"/>
                </a:ext>
              </a:extLst>
            </p:cNvPr>
            <p:cNvSpPr txBox="1"/>
            <p:nvPr/>
          </p:nvSpPr>
          <p:spPr>
            <a:xfrm>
              <a:off x="4527733" y="4395378"/>
              <a:ext cx="658948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오랜 기간 지치지 않고 즐기면서 </a:t>
              </a:r>
              <a:endParaRPr lang="en-US" altLang="ko-KR" sz="23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r>
                <a:rPr lang="ko-KR" altLang="en-US" sz="23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잘 할 수 있는 일은 무엇일까</a:t>
              </a:r>
              <a:r>
                <a:rPr lang="en-US" altLang="ko-KR" sz="23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?</a:t>
              </a:r>
              <a:endParaRPr lang="ko-KR" altLang="en-US" sz="23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B1132A3-749B-3E45-7CC1-8F02073BB935}"/>
                </a:ext>
              </a:extLst>
            </p:cNvPr>
            <p:cNvCxnSpPr>
              <a:cxnSpLocks/>
            </p:cNvCxnSpPr>
            <p:nvPr/>
          </p:nvCxnSpPr>
          <p:spPr>
            <a:xfrm>
              <a:off x="4447437" y="3333978"/>
              <a:ext cx="0" cy="2152422"/>
            </a:xfrm>
            <a:prstGeom prst="straightConnector1">
              <a:avLst/>
            </a:prstGeom>
            <a:ln>
              <a:solidFill>
                <a:srgbClr val="80ACC9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814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92999-51A2-8F12-A3DB-23F0949F5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8A754CC-BE71-DBCE-4B12-7AAEE2C414C6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56FB6FB4-AC4E-0EAC-FEB3-BA761BB61BD7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8B2896-AC91-5138-3B90-8595CF3D12A8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55D605-9225-E029-9945-EFE6EC843557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창업을 시작하는 </a:t>
            </a:r>
            <a:r>
              <a:rPr lang="en-US" altLang="ko-KR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3</a:t>
            </a:r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가지 이유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FAF4D-5964-366A-B41A-2AF07F9AA7C9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0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첫발을 내딛기에 앞서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88A637F-7FC2-E4CB-885B-F3CC91E9F172}"/>
              </a:ext>
            </a:extLst>
          </p:cNvPr>
          <p:cNvGrpSpPr/>
          <p:nvPr/>
        </p:nvGrpSpPr>
        <p:grpSpPr>
          <a:xfrm>
            <a:off x="1698592" y="1987149"/>
            <a:ext cx="8794814" cy="2245235"/>
            <a:chOff x="1698592" y="2714625"/>
            <a:chExt cx="8794814" cy="224523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AAA14C3-0C5C-6841-ADE6-5B581AB45210}"/>
                </a:ext>
              </a:extLst>
            </p:cNvPr>
            <p:cNvSpPr/>
            <p:nvPr/>
          </p:nvSpPr>
          <p:spPr>
            <a:xfrm>
              <a:off x="2535519" y="2714625"/>
              <a:ext cx="847725" cy="847725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66B7BBE-67B0-8EFE-9E79-09511D28C8F6}"/>
                </a:ext>
              </a:extLst>
            </p:cNvPr>
            <p:cNvSpPr/>
            <p:nvPr/>
          </p:nvSpPr>
          <p:spPr>
            <a:xfrm>
              <a:off x="5672138" y="2714625"/>
              <a:ext cx="847725" cy="847725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D2D422F-041F-70F0-661F-5057451CC279}"/>
                </a:ext>
              </a:extLst>
            </p:cNvPr>
            <p:cNvSpPr/>
            <p:nvPr/>
          </p:nvSpPr>
          <p:spPr>
            <a:xfrm>
              <a:off x="8808755" y="2714625"/>
              <a:ext cx="847725" cy="847725"/>
            </a:xfrm>
            <a:prstGeom prst="ellipse">
              <a:avLst/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EC717-39FB-17B5-BE3A-40A00A036C2D}"/>
                </a:ext>
              </a:extLst>
            </p:cNvPr>
            <p:cNvSpPr txBox="1"/>
            <p:nvPr/>
          </p:nvSpPr>
          <p:spPr>
            <a:xfrm>
              <a:off x="2138854" y="3630163"/>
              <a:ext cx="16410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나만의 기술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28389C-61C8-E9CA-05E2-C1DF107DC367}"/>
                </a:ext>
              </a:extLst>
            </p:cNvPr>
            <p:cNvSpPr txBox="1"/>
            <p:nvPr/>
          </p:nvSpPr>
          <p:spPr>
            <a:xfrm>
              <a:off x="5408078" y="3630163"/>
              <a:ext cx="13758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아이디어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7A5486-54BE-9993-35B2-3727AB5E9AC7}"/>
                </a:ext>
              </a:extLst>
            </p:cNvPr>
            <p:cNvSpPr txBox="1"/>
            <p:nvPr/>
          </p:nvSpPr>
          <p:spPr>
            <a:xfrm>
              <a:off x="8544695" y="3630163"/>
              <a:ext cx="13758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>
                  <a:solidFill>
                    <a:srgbClr val="80ACC9"/>
                  </a:solidFill>
                  <a:latin typeface="페이퍼로지 6 SemiBold" pitchFamily="2" charset="-127"/>
                  <a:ea typeface="페이퍼로지 6 SemiBold" pitchFamily="2" charset="-127"/>
                </a:rPr>
                <a:t>열정</a:t>
              </a:r>
              <a:endParaRPr lang="ko-KR" altLang="en-US" sz="22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34FEEF-B34E-9C93-F4E2-4902925F226C}"/>
                </a:ext>
              </a:extLst>
            </p:cNvPr>
            <p:cNvSpPr txBox="1"/>
            <p:nvPr/>
          </p:nvSpPr>
          <p:spPr>
            <a:xfrm>
              <a:off x="1698592" y="4128863"/>
              <a:ext cx="2521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획기적인 기술을 개발했거나 시장 잠재력이 큰 기술을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알 고 있는 경우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B24EC5-80C1-82B9-7AEB-2F9E8538B68E}"/>
                </a:ext>
              </a:extLst>
            </p:cNvPr>
            <p:cNvSpPr txBox="1"/>
            <p:nvPr/>
          </p:nvSpPr>
          <p:spPr>
            <a:xfrm>
              <a:off x="4835211" y="4128863"/>
              <a:ext cx="2521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세상을 바꿀 창의적인 발상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Or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 기존의 익숙한 방식을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혁신하는 창의적 아이템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65DE4-929D-1269-A9A9-D4EBE9B569E0}"/>
                </a:ext>
              </a:extLst>
            </p:cNvPr>
            <p:cNvSpPr txBox="1"/>
            <p:nvPr/>
          </p:nvSpPr>
          <p:spPr>
            <a:xfrm>
              <a:off x="7971828" y="4128863"/>
              <a:ext cx="2521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자신의 </a:t>
              </a:r>
              <a:r>
                <a:rPr lang="ko-KR" altLang="en-US" sz="160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역량을 최대한 끌어올리기 위해 스스로 밀어붙이고 자신감도 충만함</a:t>
              </a:r>
              <a:endParaRPr lang="ko-KR" altLang="en-US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A0069C-39D1-74EE-F0F3-D01B2A31A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91520" y="3138487"/>
              <a:ext cx="1872343" cy="0"/>
            </a:xfrm>
            <a:prstGeom prst="line">
              <a:avLst/>
            </a:prstGeom>
            <a:ln>
              <a:solidFill>
                <a:srgbClr val="80ACC9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67D20FC-C4A3-C425-ACAE-93D46567563F}"/>
                </a:ext>
              </a:extLst>
            </p:cNvPr>
            <p:cNvCxnSpPr>
              <a:cxnSpLocks/>
            </p:cNvCxnSpPr>
            <p:nvPr/>
          </p:nvCxnSpPr>
          <p:spPr>
            <a:xfrm>
              <a:off x="6728138" y="3138487"/>
              <a:ext cx="1872343" cy="0"/>
            </a:xfrm>
            <a:prstGeom prst="line">
              <a:avLst/>
            </a:prstGeom>
            <a:ln>
              <a:solidFill>
                <a:srgbClr val="80ACC9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CDDB707-C5A5-D237-F786-A74AFC1F7348}"/>
              </a:ext>
            </a:extLst>
          </p:cNvPr>
          <p:cNvSpPr/>
          <p:nvPr/>
        </p:nvSpPr>
        <p:spPr>
          <a:xfrm>
            <a:off x="887312" y="4659089"/>
            <a:ext cx="10417376" cy="1494958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아직 아이디어나 기술을 찾지 못했다고 낙담할 필요는 없다</a:t>
            </a:r>
            <a:endParaRPr lang="en-US" altLang="ko-KR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개인적인 관심이나 문제해결을 위해 애쓰다가 찾아낸 아이디어나 기술이 다른 사람에게도 도움이 </a:t>
            </a:r>
            <a:endParaRPr lang="en-US" altLang="ko-KR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된다는 사실을 깨닫고 창업하는 경우도 많음 </a:t>
            </a:r>
            <a:endParaRPr lang="en-US" altLang="ko-KR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endParaRPr lang="en-US" altLang="ko-KR" sz="3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algn="ctr"/>
            <a:r>
              <a:rPr lang="en-US" altLang="ko-KR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(</a:t>
            </a:r>
            <a:r>
              <a:rPr lang="ko-KR" altLang="en-US" sz="1300" dirty="0" err="1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카우프만</a:t>
            </a:r>
            <a:r>
              <a:rPr lang="ko-KR" altLang="en-US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 재단에 따르면 </a:t>
            </a:r>
            <a:r>
              <a:rPr lang="en-US" altLang="ko-KR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5</a:t>
            </a:r>
            <a:r>
              <a:rPr lang="ko-KR" altLang="en-US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년 이상 살아남은 혁신기업의 절반 정도가 이러한 방식으로 창업함</a:t>
            </a:r>
            <a:r>
              <a:rPr lang="en-US" altLang="ko-KR" sz="13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rPr>
              <a:t>)</a:t>
            </a:r>
            <a:endParaRPr lang="ko-KR" altLang="en-US" sz="1300" dirty="0">
              <a:solidFill>
                <a:srgbClr val="343434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31" name="그림 30" descr="클립아트, 그래픽, 디자인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DE54AB-8F73-E552-DE2E-F09EC903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959" y="2182970"/>
            <a:ext cx="456081" cy="4560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07643DD-93A5-4E15-B9BC-842D0A88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340" y="2182970"/>
            <a:ext cx="456081" cy="45608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32040FF-1F05-9372-9644-21555DD7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4576" y="2182970"/>
            <a:ext cx="456081" cy="4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5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A28A0-2170-B46E-0DDC-5C85F2A58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CE58919-128B-5D47-CCEC-6E10020C2C4B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20CFD42A-2FE1-F31D-D1BF-3EBDBB312185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1E3FF3-C56B-15C4-0B39-8F914ACF036C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5BBB56-BCBB-6FA3-4E9F-76FB632B0D92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문제는 언제나 방향이다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C8893-2334-389B-BD6D-7483FCA4295D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0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첫발을 내딛기에 앞서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77D64-FCAC-D3D1-F2E8-97691121D493}"/>
              </a:ext>
            </a:extLst>
          </p:cNvPr>
          <p:cNvSpPr txBox="1"/>
          <p:nvPr/>
        </p:nvSpPr>
        <p:spPr>
          <a:xfrm>
            <a:off x="2110015" y="1988456"/>
            <a:ext cx="79719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창업 과정은 사업 계획을 치밀하게 검증하고 구체화하는 과정</a:t>
            </a:r>
            <a:endParaRPr lang="en-US" altLang="ko-KR" sz="25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‘</a:t>
            </a:r>
            <a:r>
              <a:rPr lang="ko-KR" altLang="en-US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구체화의 성배를 찾는 과정</a:t>
            </a:r>
            <a:r>
              <a:rPr lang="en-US" altLang="ko-KR" sz="25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’</a:t>
            </a:r>
            <a:endParaRPr lang="ko-KR" altLang="en-US" sz="25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02AEE8-10AC-7937-4219-06B927C0E5D8}"/>
              </a:ext>
            </a:extLst>
          </p:cNvPr>
          <p:cNvGrpSpPr/>
          <p:nvPr/>
        </p:nvGrpSpPr>
        <p:grpSpPr>
          <a:xfrm>
            <a:off x="947936" y="3323772"/>
            <a:ext cx="10296127" cy="2648857"/>
            <a:chOff x="947936" y="3287486"/>
            <a:chExt cx="10296127" cy="264885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8773F3-12D9-5BF4-7AF5-ECDEF4B73A81}"/>
                </a:ext>
              </a:extLst>
            </p:cNvPr>
            <p:cNvSpPr/>
            <p:nvPr/>
          </p:nvSpPr>
          <p:spPr>
            <a:xfrm>
              <a:off x="947936" y="3287486"/>
              <a:ext cx="2898920" cy="1103085"/>
            </a:xfrm>
            <a:custGeom>
              <a:avLst/>
              <a:gdLst>
                <a:gd name="connsiteX0" fmla="*/ 0 w 2898920"/>
                <a:gd name="connsiteY0" fmla="*/ 183851 h 1103085"/>
                <a:gd name="connsiteX1" fmla="*/ 183851 w 2898920"/>
                <a:gd name="connsiteY1" fmla="*/ 0 h 1103085"/>
                <a:gd name="connsiteX2" fmla="*/ 690095 w 2898920"/>
                <a:gd name="connsiteY2" fmla="*/ 0 h 1103085"/>
                <a:gd name="connsiteX3" fmla="*/ 1221650 w 2898920"/>
                <a:gd name="connsiteY3" fmla="*/ 0 h 1103085"/>
                <a:gd name="connsiteX4" fmla="*/ 1753206 w 2898920"/>
                <a:gd name="connsiteY4" fmla="*/ 0 h 1103085"/>
                <a:gd name="connsiteX5" fmla="*/ 2183513 w 2898920"/>
                <a:gd name="connsiteY5" fmla="*/ 0 h 1103085"/>
                <a:gd name="connsiteX6" fmla="*/ 2715069 w 2898920"/>
                <a:gd name="connsiteY6" fmla="*/ 0 h 1103085"/>
                <a:gd name="connsiteX7" fmla="*/ 2898920 w 2898920"/>
                <a:gd name="connsiteY7" fmla="*/ 183851 h 1103085"/>
                <a:gd name="connsiteX8" fmla="*/ 2898920 w 2898920"/>
                <a:gd name="connsiteY8" fmla="*/ 566250 h 1103085"/>
                <a:gd name="connsiteX9" fmla="*/ 2898920 w 2898920"/>
                <a:gd name="connsiteY9" fmla="*/ 919234 h 1103085"/>
                <a:gd name="connsiteX10" fmla="*/ 2715069 w 2898920"/>
                <a:gd name="connsiteY10" fmla="*/ 1103085 h 1103085"/>
                <a:gd name="connsiteX11" fmla="*/ 2158201 w 2898920"/>
                <a:gd name="connsiteY11" fmla="*/ 1103085 h 1103085"/>
                <a:gd name="connsiteX12" fmla="*/ 1727894 w 2898920"/>
                <a:gd name="connsiteY12" fmla="*/ 1103085 h 1103085"/>
                <a:gd name="connsiteX13" fmla="*/ 1196338 w 2898920"/>
                <a:gd name="connsiteY13" fmla="*/ 1103085 h 1103085"/>
                <a:gd name="connsiteX14" fmla="*/ 639470 w 2898920"/>
                <a:gd name="connsiteY14" fmla="*/ 1103085 h 1103085"/>
                <a:gd name="connsiteX15" fmla="*/ 183851 w 2898920"/>
                <a:gd name="connsiteY15" fmla="*/ 1103085 h 1103085"/>
                <a:gd name="connsiteX16" fmla="*/ 0 w 2898920"/>
                <a:gd name="connsiteY16" fmla="*/ 919234 h 1103085"/>
                <a:gd name="connsiteX17" fmla="*/ 0 w 2898920"/>
                <a:gd name="connsiteY17" fmla="*/ 566250 h 1103085"/>
                <a:gd name="connsiteX18" fmla="*/ 0 w 2898920"/>
                <a:gd name="connsiteY18" fmla="*/ 183851 h 110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98920" h="1103085" fill="none" extrusionOk="0">
                  <a:moveTo>
                    <a:pt x="0" y="183851"/>
                  </a:moveTo>
                  <a:cubicBezTo>
                    <a:pt x="3358" y="77147"/>
                    <a:pt x="79830" y="-2917"/>
                    <a:pt x="183851" y="0"/>
                  </a:cubicBezTo>
                  <a:cubicBezTo>
                    <a:pt x="417319" y="-56157"/>
                    <a:pt x="462745" y="38057"/>
                    <a:pt x="690095" y="0"/>
                  </a:cubicBezTo>
                  <a:cubicBezTo>
                    <a:pt x="917445" y="-38057"/>
                    <a:pt x="1087439" y="56947"/>
                    <a:pt x="1221650" y="0"/>
                  </a:cubicBezTo>
                  <a:cubicBezTo>
                    <a:pt x="1355862" y="-56947"/>
                    <a:pt x="1493095" y="39962"/>
                    <a:pt x="1753206" y="0"/>
                  </a:cubicBezTo>
                  <a:cubicBezTo>
                    <a:pt x="2013317" y="-39962"/>
                    <a:pt x="1993435" y="25915"/>
                    <a:pt x="2183513" y="0"/>
                  </a:cubicBezTo>
                  <a:cubicBezTo>
                    <a:pt x="2373591" y="-25915"/>
                    <a:pt x="2595464" y="42610"/>
                    <a:pt x="2715069" y="0"/>
                  </a:cubicBezTo>
                  <a:cubicBezTo>
                    <a:pt x="2812885" y="2243"/>
                    <a:pt x="2904554" y="78647"/>
                    <a:pt x="2898920" y="183851"/>
                  </a:cubicBezTo>
                  <a:cubicBezTo>
                    <a:pt x="2924244" y="299637"/>
                    <a:pt x="2862242" y="486732"/>
                    <a:pt x="2898920" y="566250"/>
                  </a:cubicBezTo>
                  <a:cubicBezTo>
                    <a:pt x="2935598" y="645768"/>
                    <a:pt x="2897215" y="809173"/>
                    <a:pt x="2898920" y="919234"/>
                  </a:cubicBezTo>
                  <a:cubicBezTo>
                    <a:pt x="2877915" y="1024284"/>
                    <a:pt x="2823604" y="1107830"/>
                    <a:pt x="2715069" y="1103085"/>
                  </a:cubicBezTo>
                  <a:cubicBezTo>
                    <a:pt x="2488743" y="1138952"/>
                    <a:pt x="2364294" y="1086363"/>
                    <a:pt x="2158201" y="1103085"/>
                  </a:cubicBezTo>
                  <a:cubicBezTo>
                    <a:pt x="1952108" y="1119807"/>
                    <a:pt x="1830931" y="1056722"/>
                    <a:pt x="1727894" y="1103085"/>
                  </a:cubicBezTo>
                  <a:cubicBezTo>
                    <a:pt x="1624857" y="1149448"/>
                    <a:pt x="1345931" y="1045455"/>
                    <a:pt x="1196338" y="1103085"/>
                  </a:cubicBezTo>
                  <a:cubicBezTo>
                    <a:pt x="1046745" y="1160715"/>
                    <a:pt x="782577" y="1037371"/>
                    <a:pt x="639470" y="1103085"/>
                  </a:cubicBezTo>
                  <a:cubicBezTo>
                    <a:pt x="496363" y="1168799"/>
                    <a:pt x="397067" y="1081923"/>
                    <a:pt x="183851" y="1103085"/>
                  </a:cubicBezTo>
                  <a:cubicBezTo>
                    <a:pt x="61958" y="1115229"/>
                    <a:pt x="-3082" y="1026587"/>
                    <a:pt x="0" y="919234"/>
                  </a:cubicBezTo>
                  <a:cubicBezTo>
                    <a:pt x="-14752" y="773946"/>
                    <a:pt x="27737" y="683108"/>
                    <a:pt x="0" y="566250"/>
                  </a:cubicBezTo>
                  <a:cubicBezTo>
                    <a:pt x="-27737" y="449392"/>
                    <a:pt x="36643" y="330725"/>
                    <a:pt x="0" y="183851"/>
                  </a:cubicBezTo>
                  <a:close/>
                </a:path>
                <a:path w="2898920" h="1103085" stroke="0" extrusionOk="0">
                  <a:moveTo>
                    <a:pt x="0" y="183851"/>
                  </a:moveTo>
                  <a:cubicBezTo>
                    <a:pt x="-24473" y="78394"/>
                    <a:pt x="77520" y="-1424"/>
                    <a:pt x="183851" y="0"/>
                  </a:cubicBezTo>
                  <a:cubicBezTo>
                    <a:pt x="355102" y="-57024"/>
                    <a:pt x="554869" y="15215"/>
                    <a:pt x="740719" y="0"/>
                  </a:cubicBezTo>
                  <a:cubicBezTo>
                    <a:pt x="926569" y="-15215"/>
                    <a:pt x="1031681" y="40028"/>
                    <a:pt x="1196338" y="0"/>
                  </a:cubicBezTo>
                  <a:cubicBezTo>
                    <a:pt x="1360995" y="-40028"/>
                    <a:pt x="1459531" y="8723"/>
                    <a:pt x="1677270" y="0"/>
                  </a:cubicBezTo>
                  <a:cubicBezTo>
                    <a:pt x="1895009" y="-8723"/>
                    <a:pt x="2025418" y="50440"/>
                    <a:pt x="2208825" y="0"/>
                  </a:cubicBezTo>
                  <a:cubicBezTo>
                    <a:pt x="2392233" y="-50440"/>
                    <a:pt x="2564923" y="7295"/>
                    <a:pt x="2715069" y="0"/>
                  </a:cubicBezTo>
                  <a:cubicBezTo>
                    <a:pt x="2817879" y="6410"/>
                    <a:pt x="2897008" y="80314"/>
                    <a:pt x="2898920" y="183851"/>
                  </a:cubicBezTo>
                  <a:cubicBezTo>
                    <a:pt x="2907037" y="292085"/>
                    <a:pt x="2866585" y="384767"/>
                    <a:pt x="2898920" y="529481"/>
                  </a:cubicBezTo>
                  <a:cubicBezTo>
                    <a:pt x="2931255" y="674195"/>
                    <a:pt x="2866156" y="739134"/>
                    <a:pt x="2898920" y="919234"/>
                  </a:cubicBezTo>
                  <a:cubicBezTo>
                    <a:pt x="2895238" y="1016233"/>
                    <a:pt x="2811255" y="1092692"/>
                    <a:pt x="2715069" y="1103085"/>
                  </a:cubicBezTo>
                  <a:cubicBezTo>
                    <a:pt x="2555880" y="1130439"/>
                    <a:pt x="2342391" y="1069683"/>
                    <a:pt x="2183513" y="1103085"/>
                  </a:cubicBezTo>
                  <a:cubicBezTo>
                    <a:pt x="2024635" y="1136487"/>
                    <a:pt x="1883592" y="1080863"/>
                    <a:pt x="1753206" y="1103085"/>
                  </a:cubicBezTo>
                  <a:cubicBezTo>
                    <a:pt x="1622820" y="1125307"/>
                    <a:pt x="1430453" y="1097663"/>
                    <a:pt x="1221650" y="1103085"/>
                  </a:cubicBezTo>
                  <a:cubicBezTo>
                    <a:pt x="1012847" y="1108507"/>
                    <a:pt x="1003251" y="1071663"/>
                    <a:pt x="791343" y="1103085"/>
                  </a:cubicBezTo>
                  <a:cubicBezTo>
                    <a:pt x="579435" y="1134507"/>
                    <a:pt x="469096" y="1098821"/>
                    <a:pt x="183851" y="1103085"/>
                  </a:cubicBezTo>
                  <a:cubicBezTo>
                    <a:pt x="79623" y="1080980"/>
                    <a:pt x="-10936" y="1033057"/>
                    <a:pt x="0" y="919234"/>
                  </a:cubicBezTo>
                  <a:cubicBezTo>
                    <a:pt x="-12625" y="799516"/>
                    <a:pt x="5869" y="644322"/>
                    <a:pt x="0" y="551543"/>
                  </a:cubicBezTo>
                  <a:cubicBezTo>
                    <a:pt x="-5869" y="458764"/>
                    <a:pt x="38667" y="358789"/>
                    <a:pt x="0" y="183851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E6E6E6"/>
              </a:solidFill>
              <a:extLst>
                <a:ext uri="{C807C97D-BFC1-408E-A445-0C87EB9F89A2}">
                  <ask:lineSketchStyleProps xmlns:ask="http://schemas.microsoft.com/office/drawing/2018/sketchyshapes" sd="3178418926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유망한 후보시장 선정과</a:t>
              </a:r>
              <a:endParaRPr lang="en-US" altLang="ko-KR" sz="16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 심화분석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4D39572-CA5E-0D3A-0E68-43132140AA99}"/>
                </a:ext>
              </a:extLst>
            </p:cNvPr>
            <p:cNvSpPr/>
            <p:nvPr/>
          </p:nvSpPr>
          <p:spPr>
            <a:xfrm>
              <a:off x="4646540" y="3287486"/>
              <a:ext cx="2898920" cy="1103085"/>
            </a:xfrm>
            <a:custGeom>
              <a:avLst/>
              <a:gdLst>
                <a:gd name="connsiteX0" fmla="*/ 0 w 2898920"/>
                <a:gd name="connsiteY0" fmla="*/ 183851 h 1103085"/>
                <a:gd name="connsiteX1" fmla="*/ 183851 w 2898920"/>
                <a:gd name="connsiteY1" fmla="*/ 0 h 1103085"/>
                <a:gd name="connsiteX2" fmla="*/ 740719 w 2898920"/>
                <a:gd name="connsiteY2" fmla="*/ 0 h 1103085"/>
                <a:gd name="connsiteX3" fmla="*/ 1246963 w 2898920"/>
                <a:gd name="connsiteY3" fmla="*/ 0 h 1103085"/>
                <a:gd name="connsiteX4" fmla="*/ 1778518 w 2898920"/>
                <a:gd name="connsiteY4" fmla="*/ 0 h 1103085"/>
                <a:gd name="connsiteX5" fmla="*/ 2715069 w 2898920"/>
                <a:gd name="connsiteY5" fmla="*/ 0 h 1103085"/>
                <a:gd name="connsiteX6" fmla="*/ 2898920 w 2898920"/>
                <a:gd name="connsiteY6" fmla="*/ 183851 h 1103085"/>
                <a:gd name="connsiteX7" fmla="*/ 2898920 w 2898920"/>
                <a:gd name="connsiteY7" fmla="*/ 551543 h 1103085"/>
                <a:gd name="connsiteX8" fmla="*/ 2898920 w 2898920"/>
                <a:gd name="connsiteY8" fmla="*/ 919234 h 1103085"/>
                <a:gd name="connsiteX9" fmla="*/ 2715069 w 2898920"/>
                <a:gd name="connsiteY9" fmla="*/ 1103085 h 1103085"/>
                <a:gd name="connsiteX10" fmla="*/ 2234138 w 2898920"/>
                <a:gd name="connsiteY10" fmla="*/ 1103085 h 1103085"/>
                <a:gd name="connsiteX11" fmla="*/ 1677270 w 2898920"/>
                <a:gd name="connsiteY11" fmla="*/ 1103085 h 1103085"/>
                <a:gd name="connsiteX12" fmla="*/ 1145714 w 2898920"/>
                <a:gd name="connsiteY12" fmla="*/ 1103085 h 1103085"/>
                <a:gd name="connsiteX13" fmla="*/ 183851 w 2898920"/>
                <a:gd name="connsiteY13" fmla="*/ 1103085 h 1103085"/>
                <a:gd name="connsiteX14" fmla="*/ 0 w 2898920"/>
                <a:gd name="connsiteY14" fmla="*/ 919234 h 1103085"/>
                <a:gd name="connsiteX15" fmla="*/ 0 w 2898920"/>
                <a:gd name="connsiteY15" fmla="*/ 551543 h 1103085"/>
                <a:gd name="connsiteX16" fmla="*/ 0 w 2898920"/>
                <a:gd name="connsiteY16" fmla="*/ 183851 h 110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98920" h="1103085" fill="none" extrusionOk="0">
                  <a:moveTo>
                    <a:pt x="0" y="183851"/>
                  </a:moveTo>
                  <a:cubicBezTo>
                    <a:pt x="-20483" y="91708"/>
                    <a:pt x="78787" y="23133"/>
                    <a:pt x="183851" y="0"/>
                  </a:cubicBezTo>
                  <a:cubicBezTo>
                    <a:pt x="410441" y="-63545"/>
                    <a:pt x="622862" y="19652"/>
                    <a:pt x="740719" y="0"/>
                  </a:cubicBezTo>
                  <a:cubicBezTo>
                    <a:pt x="858576" y="-19652"/>
                    <a:pt x="1024839" y="30690"/>
                    <a:pt x="1246963" y="0"/>
                  </a:cubicBezTo>
                  <a:cubicBezTo>
                    <a:pt x="1469087" y="-30690"/>
                    <a:pt x="1583223" y="9556"/>
                    <a:pt x="1778518" y="0"/>
                  </a:cubicBezTo>
                  <a:cubicBezTo>
                    <a:pt x="1973813" y="-9556"/>
                    <a:pt x="2325265" y="64519"/>
                    <a:pt x="2715069" y="0"/>
                  </a:cubicBezTo>
                  <a:cubicBezTo>
                    <a:pt x="2793869" y="14335"/>
                    <a:pt x="2901160" y="61762"/>
                    <a:pt x="2898920" y="183851"/>
                  </a:cubicBezTo>
                  <a:cubicBezTo>
                    <a:pt x="2908149" y="299565"/>
                    <a:pt x="2864890" y="426078"/>
                    <a:pt x="2898920" y="551543"/>
                  </a:cubicBezTo>
                  <a:cubicBezTo>
                    <a:pt x="2932950" y="677008"/>
                    <a:pt x="2861989" y="739805"/>
                    <a:pt x="2898920" y="919234"/>
                  </a:cubicBezTo>
                  <a:cubicBezTo>
                    <a:pt x="2920186" y="1031137"/>
                    <a:pt x="2817990" y="1100964"/>
                    <a:pt x="2715069" y="1103085"/>
                  </a:cubicBezTo>
                  <a:cubicBezTo>
                    <a:pt x="2525671" y="1114606"/>
                    <a:pt x="2417328" y="1049180"/>
                    <a:pt x="2234138" y="1103085"/>
                  </a:cubicBezTo>
                  <a:cubicBezTo>
                    <a:pt x="2050948" y="1156990"/>
                    <a:pt x="1896281" y="1069469"/>
                    <a:pt x="1677270" y="1103085"/>
                  </a:cubicBezTo>
                  <a:cubicBezTo>
                    <a:pt x="1458259" y="1136701"/>
                    <a:pt x="1379997" y="1042196"/>
                    <a:pt x="1145714" y="1103085"/>
                  </a:cubicBezTo>
                  <a:cubicBezTo>
                    <a:pt x="911431" y="1163974"/>
                    <a:pt x="460427" y="1006320"/>
                    <a:pt x="183851" y="1103085"/>
                  </a:cubicBezTo>
                  <a:cubicBezTo>
                    <a:pt x="89589" y="1109227"/>
                    <a:pt x="20770" y="1030727"/>
                    <a:pt x="0" y="919234"/>
                  </a:cubicBezTo>
                  <a:cubicBezTo>
                    <a:pt x="-27528" y="794748"/>
                    <a:pt x="30443" y="680605"/>
                    <a:pt x="0" y="551543"/>
                  </a:cubicBezTo>
                  <a:cubicBezTo>
                    <a:pt x="-30443" y="422481"/>
                    <a:pt x="16117" y="325201"/>
                    <a:pt x="0" y="183851"/>
                  </a:cubicBezTo>
                  <a:close/>
                </a:path>
                <a:path w="2898920" h="1103085" stroke="0" extrusionOk="0">
                  <a:moveTo>
                    <a:pt x="0" y="183851"/>
                  </a:moveTo>
                  <a:cubicBezTo>
                    <a:pt x="18296" y="64198"/>
                    <a:pt x="83524" y="14190"/>
                    <a:pt x="183851" y="0"/>
                  </a:cubicBezTo>
                  <a:cubicBezTo>
                    <a:pt x="393271" y="-41832"/>
                    <a:pt x="464053" y="11465"/>
                    <a:pt x="664782" y="0"/>
                  </a:cubicBezTo>
                  <a:cubicBezTo>
                    <a:pt x="865511" y="-11465"/>
                    <a:pt x="996134" y="45591"/>
                    <a:pt x="1145714" y="0"/>
                  </a:cubicBezTo>
                  <a:cubicBezTo>
                    <a:pt x="1295294" y="-45591"/>
                    <a:pt x="1488381" y="52297"/>
                    <a:pt x="1677270" y="0"/>
                  </a:cubicBezTo>
                  <a:cubicBezTo>
                    <a:pt x="1866159" y="-52297"/>
                    <a:pt x="2067801" y="24677"/>
                    <a:pt x="2208825" y="0"/>
                  </a:cubicBezTo>
                  <a:cubicBezTo>
                    <a:pt x="2349849" y="-24677"/>
                    <a:pt x="2585655" y="15917"/>
                    <a:pt x="2715069" y="0"/>
                  </a:cubicBezTo>
                  <a:cubicBezTo>
                    <a:pt x="2813560" y="18767"/>
                    <a:pt x="2904706" y="83117"/>
                    <a:pt x="2898920" y="183851"/>
                  </a:cubicBezTo>
                  <a:cubicBezTo>
                    <a:pt x="2907245" y="297195"/>
                    <a:pt x="2891350" y="441031"/>
                    <a:pt x="2898920" y="566250"/>
                  </a:cubicBezTo>
                  <a:cubicBezTo>
                    <a:pt x="2906490" y="691469"/>
                    <a:pt x="2865949" y="818200"/>
                    <a:pt x="2898920" y="919234"/>
                  </a:cubicBezTo>
                  <a:cubicBezTo>
                    <a:pt x="2889521" y="1040279"/>
                    <a:pt x="2835100" y="1123593"/>
                    <a:pt x="2715069" y="1103085"/>
                  </a:cubicBezTo>
                  <a:cubicBezTo>
                    <a:pt x="2496993" y="1105652"/>
                    <a:pt x="2442312" y="1081151"/>
                    <a:pt x="2259450" y="1103085"/>
                  </a:cubicBezTo>
                  <a:cubicBezTo>
                    <a:pt x="2076588" y="1125019"/>
                    <a:pt x="1827800" y="1081464"/>
                    <a:pt x="1702582" y="1103085"/>
                  </a:cubicBezTo>
                  <a:cubicBezTo>
                    <a:pt x="1577364" y="1124706"/>
                    <a:pt x="1268238" y="1096445"/>
                    <a:pt x="1145714" y="1103085"/>
                  </a:cubicBezTo>
                  <a:cubicBezTo>
                    <a:pt x="1023190" y="1109725"/>
                    <a:pt x="442056" y="1001753"/>
                    <a:pt x="183851" y="1103085"/>
                  </a:cubicBezTo>
                  <a:cubicBezTo>
                    <a:pt x="105677" y="1086984"/>
                    <a:pt x="-7897" y="1010855"/>
                    <a:pt x="0" y="919234"/>
                  </a:cubicBezTo>
                  <a:cubicBezTo>
                    <a:pt x="-5603" y="780340"/>
                    <a:pt x="26052" y="672566"/>
                    <a:pt x="0" y="544189"/>
                  </a:cubicBezTo>
                  <a:cubicBezTo>
                    <a:pt x="-26052" y="415813"/>
                    <a:pt x="17181" y="324369"/>
                    <a:pt x="0" y="183851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E6E6E6"/>
              </a:solidFill>
              <a:extLst>
                <a:ext uri="{C807C97D-BFC1-408E-A445-0C87EB9F89A2}">
                  <ask:lineSketchStyleProps xmlns:ask="http://schemas.microsoft.com/office/drawing/2018/sketchyshapes" sd="2846074279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세분화한 거점시장 최종 결정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F8ED5E8-4562-401A-3145-52660DA3CA28}"/>
                </a:ext>
              </a:extLst>
            </p:cNvPr>
            <p:cNvSpPr/>
            <p:nvPr/>
          </p:nvSpPr>
          <p:spPr>
            <a:xfrm>
              <a:off x="8345143" y="3287486"/>
              <a:ext cx="2898920" cy="1103085"/>
            </a:xfrm>
            <a:custGeom>
              <a:avLst/>
              <a:gdLst>
                <a:gd name="connsiteX0" fmla="*/ 0 w 2898920"/>
                <a:gd name="connsiteY0" fmla="*/ 183851 h 1103085"/>
                <a:gd name="connsiteX1" fmla="*/ 183851 w 2898920"/>
                <a:gd name="connsiteY1" fmla="*/ 0 h 1103085"/>
                <a:gd name="connsiteX2" fmla="*/ 664782 w 2898920"/>
                <a:gd name="connsiteY2" fmla="*/ 0 h 1103085"/>
                <a:gd name="connsiteX3" fmla="*/ 1196338 w 2898920"/>
                <a:gd name="connsiteY3" fmla="*/ 0 h 1103085"/>
                <a:gd name="connsiteX4" fmla="*/ 1727894 w 2898920"/>
                <a:gd name="connsiteY4" fmla="*/ 0 h 1103085"/>
                <a:gd name="connsiteX5" fmla="*/ 2259450 w 2898920"/>
                <a:gd name="connsiteY5" fmla="*/ 0 h 1103085"/>
                <a:gd name="connsiteX6" fmla="*/ 2715069 w 2898920"/>
                <a:gd name="connsiteY6" fmla="*/ 0 h 1103085"/>
                <a:gd name="connsiteX7" fmla="*/ 2898920 w 2898920"/>
                <a:gd name="connsiteY7" fmla="*/ 183851 h 1103085"/>
                <a:gd name="connsiteX8" fmla="*/ 2898920 w 2898920"/>
                <a:gd name="connsiteY8" fmla="*/ 536835 h 1103085"/>
                <a:gd name="connsiteX9" fmla="*/ 2898920 w 2898920"/>
                <a:gd name="connsiteY9" fmla="*/ 919234 h 1103085"/>
                <a:gd name="connsiteX10" fmla="*/ 2715069 w 2898920"/>
                <a:gd name="connsiteY10" fmla="*/ 1103085 h 1103085"/>
                <a:gd name="connsiteX11" fmla="*/ 2158201 w 2898920"/>
                <a:gd name="connsiteY11" fmla="*/ 1103085 h 1103085"/>
                <a:gd name="connsiteX12" fmla="*/ 1727894 w 2898920"/>
                <a:gd name="connsiteY12" fmla="*/ 1103085 h 1103085"/>
                <a:gd name="connsiteX13" fmla="*/ 1221650 w 2898920"/>
                <a:gd name="connsiteY13" fmla="*/ 1103085 h 1103085"/>
                <a:gd name="connsiteX14" fmla="*/ 740719 w 2898920"/>
                <a:gd name="connsiteY14" fmla="*/ 1103085 h 1103085"/>
                <a:gd name="connsiteX15" fmla="*/ 183851 w 2898920"/>
                <a:gd name="connsiteY15" fmla="*/ 1103085 h 1103085"/>
                <a:gd name="connsiteX16" fmla="*/ 0 w 2898920"/>
                <a:gd name="connsiteY16" fmla="*/ 919234 h 1103085"/>
                <a:gd name="connsiteX17" fmla="*/ 0 w 2898920"/>
                <a:gd name="connsiteY17" fmla="*/ 536835 h 1103085"/>
                <a:gd name="connsiteX18" fmla="*/ 0 w 2898920"/>
                <a:gd name="connsiteY18" fmla="*/ 183851 h 110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98920" h="1103085" fill="none" extrusionOk="0">
                  <a:moveTo>
                    <a:pt x="0" y="183851"/>
                  </a:moveTo>
                  <a:cubicBezTo>
                    <a:pt x="22158" y="95703"/>
                    <a:pt x="66868" y="-12410"/>
                    <a:pt x="183851" y="0"/>
                  </a:cubicBezTo>
                  <a:cubicBezTo>
                    <a:pt x="282090" y="-8206"/>
                    <a:pt x="443490" y="13797"/>
                    <a:pt x="664782" y="0"/>
                  </a:cubicBezTo>
                  <a:cubicBezTo>
                    <a:pt x="886074" y="-13797"/>
                    <a:pt x="990653" y="29814"/>
                    <a:pt x="1196338" y="0"/>
                  </a:cubicBezTo>
                  <a:cubicBezTo>
                    <a:pt x="1402023" y="-29814"/>
                    <a:pt x="1603408" y="62346"/>
                    <a:pt x="1727894" y="0"/>
                  </a:cubicBezTo>
                  <a:cubicBezTo>
                    <a:pt x="1852380" y="-62346"/>
                    <a:pt x="2044895" y="8232"/>
                    <a:pt x="2259450" y="0"/>
                  </a:cubicBezTo>
                  <a:cubicBezTo>
                    <a:pt x="2474005" y="-8232"/>
                    <a:pt x="2582797" y="17367"/>
                    <a:pt x="2715069" y="0"/>
                  </a:cubicBezTo>
                  <a:cubicBezTo>
                    <a:pt x="2821274" y="16732"/>
                    <a:pt x="2908987" y="65053"/>
                    <a:pt x="2898920" y="183851"/>
                  </a:cubicBezTo>
                  <a:cubicBezTo>
                    <a:pt x="2909907" y="277274"/>
                    <a:pt x="2866563" y="379211"/>
                    <a:pt x="2898920" y="536835"/>
                  </a:cubicBezTo>
                  <a:cubicBezTo>
                    <a:pt x="2931277" y="694459"/>
                    <a:pt x="2891885" y="761262"/>
                    <a:pt x="2898920" y="919234"/>
                  </a:cubicBezTo>
                  <a:cubicBezTo>
                    <a:pt x="2876738" y="1011572"/>
                    <a:pt x="2803700" y="1128175"/>
                    <a:pt x="2715069" y="1103085"/>
                  </a:cubicBezTo>
                  <a:cubicBezTo>
                    <a:pt x="2561760" y="1131985"/>
                    <a:pt x="2388872" y="1056705"/>
                    <a:pt x="2158201" y="1103085"/>
                  </a:cubicBezTo>
                  <a:cubicBezTo>
                    <a:pt x="1927530" y="1149465"/>
                    <a:pt x="1863741" y="1071391"/>
                    <a:pt x="1727894" y="1103085"/>
                  </a:cubicBezTo>
                  <a:cubicBezTo>
                    <a:pt x="1592047" y="1134779"/>
                    <a:pt x="1399559" y="1066718"/>
                    <a:pt x="1221650" y="1103085"/>
                  </a:cubicBezTo>
                  <a:cubicBezTo>
                    <a:pt x="1043741" y="1139452"/>
                    <a:pt x="893553" y="1051401"/>
                    <a:pt x="740719" y="1103085"/>
                  </a:cubicBezTo>
                  <a:cubicBezTo>
                    <a:pt x="587885" y="1154769"/>
                    <a:pt x="380812" y="1084510"/>
                    <a:pt x="183851" y="1103085"/>
                  </a:cubicBezTo>
                  <a:cubicBezTo>
                    <a:pt x="66606" y="1094074"/>
                    <a:pt x="-7042" y="1036003"/>
                    <a:pt x="0" y="919234"/>
                  </a:cubicBezTo>
                  <a:cubicBezTo>
                    <a:pt x="-43921" y="838737"/>
                    <a:pt x="34013" y="662720"/>
                    <a:pt x="0" y="536835"/>
                  </a:cubicBezTo>
                  <a:cubicBezTo>
                    <a:pt x="-34013" y="410950"/>
                    <a:pt x="39351" y="258651"/>
                    <a:pt x="0" y="183851"/>
                  </a:cubicBezTo>
                  <a:close/>
                </a:path>
                <a:path w="2898920" h="1103085" stroke="0" extrusionOk="0">
                  <a:moveTo>
                    <a:pt x="0" y="183851"/>
                  </a:moveTo>
                  <a:cubicBezTo>
                    <a:pt x="-5392" y="72945"/>
                    <a:pt x="74835" y="-20983"/>
                    <a:pt x="183851" y="0"/>
                  </a:cubicBezTo>
                  <a:cubicBezTo>
                    <a:pt x="307253" y="-37351"/>
                    <a:pt x="573926" y="27723"/>
                    <a:pt x="715407" y="0"/>
                  </a:cubicBezTo>
                  <a:cubicBezTo>
                    <a:pt x="856888" y="-27723"/>
                    <a:pt x="1027910" y="51043"/>
                    <a:pt x="1246963" y="0"/>
                  </a:cubicBezTo>
                  <a:cubicBezTo>
                    <a:pt x="1466016" y="-51043"/>
                    <a:pt x="1567153" y="34439"/>
                    <a:pt x="1677270" y="0"/>
                  </a:cubicBezTo>
                  <a:cubicBezTo>
                    <a:pt x="1787387" y="-34439"/>
                    <a:pt x="1919078" y="31475"/>
                    <a:pt x="2107577" y="0"/>
                  </a:cubicBezTo>
                  <a:cubicBezTo>
                    <a:pt x="2296076" y="-31475"/>
                    <a:pt x="2507918" y="6473"/>
                    <a:pt x="2715069" y="0"/>
                  </a:cubicBezTo>
                  <a:cubicBezTo>
                    <a:pt x="2811415" y="12116"/>
                    <a:pt x="2904877" y="81899"/>
                    <a:pt x="2898920" y="183851"/>
                  </a:cubicBezTo>
                  <a:cubicBezTo>
                    <a:pt x="2933494" y="265576"/>
                    <a:pt x="2871061" y="445016"/>
                    <a:pt x="2898920" y="529481"/>
                  </a:cubicBezTo>
                  <a:cubicBezTo>
                    <a:pt x="2926779" y="613946"/>
                    <a:pt x="2856552" y="833770"/>
                    <a:pt x="2898920" y="919234"/>
                  </a:cubicBezTo>
                  <a:cubicBezTo>
                    <a:pt x="2908749" y="994721"/>
                    <a:pt x="2836663" y="1081675"/>
                    <a:pt x="2715069" y="1103085"/>
                  </a:cubicBezTo>
                  <a:cubicBezTo>
                    <a:pt x="2548002" y="1109259"/>
                    <a:pt x="2370949" y="1074323"/>
                    <a:pt x="2183513" y="1103085"/>
                  </a:cubicBezTo>
                  <a:cubicBezTo>
                    <a:pt x="1996077" y="1131847"/>
                    <a:pt x="1846189" y="1071449"/>
                    <a:pt x="1677270" y="1103085"/>
                  </a:cubicBezTo>
                  <a:cubicBezTo>
                    <a:pt x="1508351" y="1134721"/>
                    <a:pt x="1437509" y="1080226"/>
                    <a:pt x="1221650" y="1103085"/>
                  </a:cubicBezTo>
                  <a:cubicBezTo>
                    <a:pt x="1005791" y="1125944"/>
                    <a:pt x="897066" y="1053532"/>
                    <a:pt x="740719" y="1103085"/>
                  </a:cubicBezTo>
                  <a:cubicBezTo>
                    <a:pt x="584372" y="1152638"/>
                    <a:pt x="348439" y="1042774"/>
                    <a:pt x="183851" y="1103085"/>
                  </a:cubicBezTo>
                  <a:cubicBezTo>
                    <a:pt x="78983" y="1102865"/>
                    <a:pt x="-21612" y="1011079"/>
                    <a:pt x="0" y="919234"/>
                  </a:cubicBezTo>
                  <a:cubicBezTo>
                    <a:pt x="-38426" y="771910"/>
                    <a:pt x="27869" y="680538"/>
                    <a:pt x="0" y="573604"/>
                  </a:cubicBezTo>
                  <a:cubicBezTo>
                    <a:pt x="-27869" y="466670"/>
                    <a:pt x="36807" y="277222"/>
                    <a:pt x="0" y="183851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E6E6E6"/>
              </a:solidFill>
              <a:extLst>
                <a:ext uri="{C807C97D-BFC1-408E-A445-0C87EB9F89A2}">
                  <ask:lineSketchStyleProps xmlns:ask="http://schemas.microsoft.com/office/drawing/2018/sketchyshapes" sd="62605380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최종사용자 프로파일 작성과 </a:t>
              </a:r>
              <a:endParaRPr lang="en-US" altLang="ko-KR" sz="16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algn="ctr"/>
              <a:r>
                <a:rPr lang="ko-KR" altLang="en-US" sz="1600" dirty="0" err="1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초첨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rPr>
                <a:t> 조준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557E09B-87F9-3A1A-EF18-0810CA263DB3}"/>
                </a:ext>
              </a:extLst>
            </p:cNvPr>
            <p:cNvGrpSpPr/>
            <p:nvPr/>
          </p:nvGrpSpPr>
          <p:grpSpPr>
            <a:xfrm>
              <a:off x="2797239" y="4833258"/>
              <a:ext cx="6597523" cy="1103085"/>
              <a:chOff x="4646540" y="4833258"/>
              <a:chExt cx="6597523" cy="1103085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EE72C5B-852F-C2C6-462E-2A50119F2132}"/>
                  </a:ext>
                </a:extLst>
              </p:cNvPr>
              <p:cNvSpPr/>
              <p:nvPr/>
            </p:nvSpPr>
            <p:spPr>
              <a:xfrm>
                <a:off x="4646540" y="4833258"/>
                <a:ext cx="2898920" cy="1103085"/>
              </a:xfrm>
              <a:custGeom>
                <a:avLst/>
                <a:gdLst>
                  <a:gd name="connsiteX0" fmla="*/ 0 w 2898920"/>
                  <a:gd name="connsiteY0" fmla="*/ 183851 h 1103085"/>
                  <a:gd name="connsiteX1" fmla="*/ 183851 w 2898920"/>
                  <a:gd name="connsiteY1" fmla="*/ 0 h 1103085"/>
                  <a:gd name="connsiteX2" fmla="*/ 715407 w 2898920"/>
                  <a:gd name="connsiteY2" fmla="*/ 0 h 1103085"/>
                  <a:gd name="connsiteX3" fmla="*/ 1221650 w 2898920"/>
                  <a:gd name="connsiteY3" fmla="*/ 0 h 1103085"/>
                  <a:gd name="connsiteX4" fmla="*/ 1702582 w 2898920"/>
                  <a:gd name="connsiteY4" fmla="*/ 0 h 1103085"/>
                  <a:gd name="connsiteX5" fmla="*/ 2208825 w 2898920"/>
                  <a:gd name="connsiteY5" fmla="*/ 0 h 1103085"/>
                  <a:gd name="connsiteX6" fmla="*/ 2715069 w 2898920"/>
                  <a:gd name="connsiteY6" fmla="*/ 0 h 1103085"/>
                  <a:gd name="connsiteX7" fmla="*/ 2898920 w 2898920"/>
                  <a:gd name="connsiteY7" fmla="*/ 183851 h 1103085"/>
                  <a:gd name="connsiteX8" fmla="*/ 2898920 w 2898920"/>
                  <a:gd name="connsiteY8" fmla="*/ 536835 h 1103085"/>
                  <a:gd name="connsiteX9" fmla="*/ 2898920 w 2898920"/>
                  <a:gd name="connsiteY9" fmla="*/ 919234 h 1103085"/>
                  <a:gd name="connsiteX10" fmla="*/ 2715069 w 2898920"/>
                  <a:gd name="connsiteY10" fmla="*/ 1103085 h 1103085"/>
                  <a:gd name="connsiteX11" fmla="*/ 2158201 w 2898920"/>
                  <a:gd name="connsiteY11" fmla="*/ 1103085 h 1103085"/>
                  <a:gd name="connsiteX12" fmla="*/ 1677270 w 2898920"/>
                  <a:gd name="connsiteY12" fmla="*/ 1103085 h 1103085"/>
                  <a:gd name="connsiteX13" fmla="*/ 1196338 w 2898920"/>
                  <a:gd name="connsiteY13" fmla="*/ 1103085 h 1103085"/>
                  <a:gd name="connsiteX14" fmla="*/ 740719 w 2898920"/>
                  <a:gd name="connsiteY14" fmla="*/ 1103085 h 1103085"/>
                  <a:gd name="connsiteX15" fmla="*/ 183851 w 2898920"/>
                  <a:gd name="connsiteY15" fmla="*/ 1103085 h 1103085"/>
                  <a:gd name="connsiteX16" fmla="*/ 0 w 2898920"/>
                  <a:gd name="connsiteY16" fmla="*/ 919234 h 1103085"/>
                  <a:gd name="connsiteX17" fmla="*/ 0 w 2898920"/>
                  <a:gd name="connsiteY17" fmla="*/ 566250 h 1103085"/>
                  <a:gd name="connsiteX18" fmla="*/ 0 w 2898920"/>
                  <a:gd name="connsiteY18" fmla="*/ 183851 h 11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8920" h="1103085" fill="none" extrusionOk="0">
                    <a:moveTo>
                      <a:pt x="0" y="183851"/>
                    </a:moveTo>
                    <a:cubicBezTo>
                      <a:pt x="19803" y="63778"/>
                      <a:pt x="64200" y="-11056"/>
                      <a:pt x="183851" y="0"/>
                    </a:cubicBezTo>
                    <a:cubicBezTo>
                      <a:pt x="397933" y="-20558"/>
                      <a:pt x="511033" y="21478"/>
                      <a:pt x="715407" y="0"/>
                    </a:cubicBezTo>
                    <a:cubicBezTo>
                      <a:pt x="919781" y="-21478"/>
                      <a:pt x="1030227" y="27600"/>
                      <a:pt x="1221650" y="0"/>
                    </a:cubicBezTo>
                    <a:cubicBezTo>
                      <a:pt x="1413073" y="-27600"/>
                      <a:pt x="1581317" y="14938"/>
                      <a:pt x="1702582" y="0"/>
                    </a:cubicBezTo>
                    <a:cubicBezTo>
                      <a:pt x="1823847" y="-14938"/>
                      <a:pt x="2079023" y="39175"/>
                      <a:pt x="2208825" y="0"/>
                    </a:cubicBezTo>
                    <a:cubicBezTo>
                      <a:pt x="2338627" y="-39175"/>
                      <a:pt x="2550984" y="24494"/>
                      <a:pt x="2715069" y="0"/>
                    </a:cubicBezTo>
                    <a:cubicBezTo>
                      <a:pt x="2798802" y="-6480"/>
                      <a:pt x="2911013" y="87015"/>
                      <a:pt x="2898920" y="183851"/>
                    </a:cubicBezTo>
                    <a:cubicBezTo>
                      <a:pt x="2902440" y="306385"/>
                      <a:pt x="2873872" y="372715"/>
                      <a:pt x="2898920" y="536835"/>
                    </a:cubicBezTo>
                    <a:cubicBezTo>
                      <a:pt x="2923968" y="700955"/>
                      <a:pt x="2891465" y="731241"/>
                      <a:pt x="2898920" y="919234"/>
                    </a:cubicBezTo>
                    <a:cubicBezTo>
                      <a:pt x="2890751" y="1019984"/>
                      <a:pt x="2828108" y="1076574"/>
                      <a:pt x="2715069" y="1103085"/>
                    </a:cubicBezTo>
                    <a:cubicBezTo>
                      <a:pt x="2601390" y="1119693"/>
                      <a:pt x="2384364" y="1047247"/>
                      <a:pt x="2158201" y="1103085"/>
                    </a:cubicBezTo>
                    <a:cubicBezTo>
                      <a:pt x="1932038" y="1158923"/>
                      <a:pt x="1867852" y="1066439"/>
                      <a:pt x="1677270" y="1103085"/>
                    </a:cubicBezTo>
                    <a:cubicBezTo>
                      <a:pt x="1486688" y="1139731"/>
                      <a:pt x="1355488" y="1057750"/>
                      <a:pt x="1196338" y="1103085"/>
                    </a:cubicBezTo>
                    <a:cubicBezTo>
                      <a:pt x="1037188" y="1148420"/>
                      <a:pt x="891139" y="1055851"/>
                      <a:pt x="740719" y="1103085"/>
                    </a:cubicBezTo>
                    <a:cubicBezTo>
                      <a:pt x="590299" y="1150319"/>
                      <a:pt x="381407" y="1073331"/>
                      <a:pt x="183851" y="1103085"/>
                    </a:cubicBezTo>
                    <a:cubicBezTo>
                      <a:pt x="85506" y="1090414"/>
                      <a:pt x="9818" y="1039607"/>
                      <a:pt x="0" y="919234"/>
                    </a:cubicBezTo>
                    <a:cubicBezTo>
                      <a:pt x="-18964" y="772182"/>
                      <a:pt x="4578" y="683305"/>
                      <a:pt x="0" y="566250"/>
                    </a:cubicBezTo>
                    <a:cubicBezTo>
                      <a:pt x="-4578" y="449195"/>
                      <a:pt x="18087" y="281731"/>
                      <a:pt x="0" y="183851"/>
                    </a:cubicBezTo>
                    <a:close/>
                  </a:path>
                  <a:path w="2898920" h="1103085" stroke="0" extrusionOk="0">
                    <a:moveTo>
                      <a:pt x="0" y="183851"/>
                    </a:moveTo>
                    <a:cubicBezTo>
                      <a:pt x="-6208" y="92929"/>
                      <a:pt x="97116" y="-10011"/>
                      <a:pt x="183851" y="0"/>
                    </a:cubicBezTo>
                    <a:cubicBezTo>
                      <a:pt x="351499" y="-53814"/>
                      <a:pt x="596261" y="62526"/>
                      <a:pt x="715407" y="0"/>
                    </a:cubicBezTo>
                    <a:cubicBezTo>
                      <a:pt x="834553" y="-62526"/>
                      <a:pt x="1026401" y="49953"/>
                      <a:pt x="1221650" y="0"/>
                    </a:cubicBezTo>
                    <a:cubicBezTo>
                      <a:pt x="1416899" y="-49953"/>
                      <a:pt x="1530332" y="49900"/>
                      <a:pt x="1727894" y="0"/>
                    </a:cubicBezTo>
                    <a:cubicBezTo>
                      <a:pt x="1925456" y="-49900"/>
                      <a:pt x="2119129" y="2236"/>
                      <a:pt x="2234138" y="0"/>
                    </a:cubicBezTo>
                    <a:cubicBezTo>
                      <a:pt x="2349147" y="-2236"/>
                      <a:pt x="2543239" y="27079"/>
                      <a:pt x="2715069" y="0"/>
                    </a:cubicBezTo>
                    <a:cubicBezTo>
                      <a:pt x="2831466" y="-3377"/>
                      <a:pt x="2893011" y="69736"/>
                      <a:pt x="2898920" y="183851"/>
                    </a:cubicBezTo>
                    <a:cubicBezTo>
                      <a:pt x="2907429" y="260532"/>
                      <a:pt x="2882056" y="425267"/>
                      <a:pt x="2898920" y="558896"/>
                    </a:cubicBezTo>
                    <a:cubicBezTo>
                      <a:pt x="2915784" y="692526"/>
                      <a:pt x="2873792" y="764744"/>
                      <a:pt x="2898920" y="919234"/>
                    </a:cubicBezTo>
                    <a:cubicBezTo>
                      <a:pt x="2890129" y="993892"/>
                      <a:pt x="2794314" y="1100510"/>
                      <a:pt x="2715069" y="1103085"/>
                    </a:cubicBezTo>
                    <a:cubicBezTo>
                      <a:pt x="2521205" y="1116717"/>
                      <a:pt x="2324950" y="1093413"/>
                      <a:pt x="2208825" y="1103085"/>
                    </a:cubicBezTo>
                    <a:cubicBezTo>
                      <a:pt x="2092700" y="1112757"/>
                      <a:pt x="1876417" y="1079671"/>
                      <a:pt x="1651957" y="1103085"/>
                    </a:cubicBezTo>
                    <a:cubicBezTo>
                      <a:pt x="1427497" y="1126499"/>
                      <a:pt x="1395801" y="1078975"/>
                      <a:pt x="1196338" y="1103085"/>
                    </a:cubicBezTo>
                    <a:cubicBezTo>
                      <a:pt x="996875" y="1127195"/>
                      <a:pt x="951897" y="1092206"/>
                      <a:pt x="740719" y="1103085"/>
                    </a:cubicBezTo>
                    <a:cubicBezTo>
                      <a:pt x="529541" y="1113964"/>
                      <a:pt x="412343" y="1046656"/>
                      <a:pt x="183851" y="1103085"/>
                    </a:cubicBezTo>
                    <a:cubicBezTo>
                      <a:pt x="85983" y="1089168"/>
                      <a:pt x="-19388" y="1029433"/>
                      <a:pt x="0" y="919234"/>
                    </a:cubicBezTo>
                    <a:cubicBezTo>
                      <a:pt x="-26522" y="815230"/>
                      <a:pt x="83" y="640914"/>
                      <a:pt x="0" y="566250"/>
                    </a:cubicBezTo>
                    <a:cubicBezTo>
                      <a:pt x="-83" y="491586"/>
                      <a:pt x="30749" y="295512"/>
                      <a:pt x="0" y="18385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E6E6E6"/>
                </a:solidFill>
                <a:extLst>
                  <a:ext uri="{C807C97D-BFC1-408E-A445-0C87EB9F89A2}">
                    <ask:lineSketchStyleProps xmlns:ask="http://schemas.microsoft.com/office/drawing/2018/sketchyshapes" sd="2842418190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목표 시장에 맞는 고객을 구체적으로 정의하여 제품개발과 </a:t>
                </a:r>
                <a:endParaRPr lang="en-US" altLang="ko-KR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마케팅 기준 마련</a:t>
                </a: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BE598ED8-EBC7-93C0-7C9D-60FDA9571FE0}"/>
                  </a:ext>
                </a:extLst>
              </p:cNvPr>
              <p:cNvSpPr/>
              <p:nvPr/>
            </p:nvSpPr>
            <p:spPr>
              <a:xfrm>
                <a:off x="8345143" y="4833258"/>
                <a:ext cx="2898920" cy="1103085"/>
              </a:xfrm>
              <a:custGeom>
                <a:avLst/>
                <a:gdLst>
                  <a:gd name="connsiteX0" fmla="*/ 0 w 2898920"/>
                  <a:gd name="connsiteY0" fmla="*/ 183851 h 1103085"/>
                  <a:gd name="connsiteX1" fmla="*/ 183851 w 2898920"/>
                  <a:gd name="connsiteY1" fmla="*/ 0 h 1103085"/>
                  <a:gd name="connsiteX2" fmla="*/ 715407 w 2898920"/>
                  <a:gd name="connsiteY2" fmla="*/ 0 h 1103085"/>
                  <a:gd name="connsiteX3" fmla="*/ 1171026 w 2898920"/>
                  <a:gd name="connsiteY3" fmla="*/ 0 h 1103085"/>
                  <a:gd name="connsiteX4" fmla="*/ 1677270 w 2898920"/>
                  <a:gd name="connsiteY4" fmla="*/ 0 h 1103085"/>
                  <a:gd name="connsiteX5" fmla="*/ 2107577 w 2898920"/>
                  <a:gd name="connsiteY5" fmla="*/ 0 h 1103085"/>
                  <a:gd name="connsiteX6" fmla="*/ 2715069 w 2898920"/>
                  <a:gd name="connsiteY6" fmla="*/ 0 h 1103085"/>
                  <a:gd name="connsiteX7" fmla="*/ 2898920 w 2898920"/>
                  <a:gd name="connsiteY7" fmla="*/ 183851 h 1103085"/>
                  <a:gd name="connsiteX8" fmla="*/ 2898920 w 2898920"/>
                  <a:gd name="connsiteY8" fmla="*/ 558896 h 1103085"/>
                  <a:gd name="connsiteX9" fmla="*/ 2898920 w 2898920"/>
                  <a:gd name="connsiteY9" fmla="*/ 919234 h 1103085"/>
                  <a:gd name="connsiteX10" fmla="*/ 2715069 w 2898920"/>
                  <a:gd name="connsiteY10" fmla="*/ 1103085 h 1103085"/>
                  <a:gd name="connsiteX11" fmla="*/ 2208825 w 2898920"/>
                  <a:gd name="connsiteY11" fmla="*/ 1103085 h 1103085"/>
                  <a:gd name="connsiteX12" fmla="*/ 1753206 w 2898920"/>
                  <a:gd name="connsiteY12" fmla="*/ 1103085 h 1103085"/>
                  <a:gd name="connsiteX13" fmla="*/ 1322899 w 2898920"/>
                  <a:gd name="connsiteY13" fmla="*/ 1103085 h 1103085"/>
                  <a:gd name="connsiteX14" fmla="*/ 867280 w 2898920"/>
                  <a:gd name="connsiteY14" fmla="*/ 1103085 h 1103085"/>
                  <a:gd name="connsiteX15" fmla="*/ 183851 w 2898920"/>
                  <a:gd name="connsiteY15" fmla="*/ 1103085 h 1103085"/>
                  <a:gd name="connsiteX16" fmla="*/ 0 w 2898920"/>
                  <a:gd name="connsiteY16" fmla="*/ 919234 h 1103085"/>
                  <a:gd name="connsiteX17" fmla="*/ 0 w 2898920"/>
                  <a:gd name="connsiteY17" fmla="*/ 566250 h 1103085"/>
                  <a:gd name="connsiteX18" fmla="*/ 0 w 2898920"/>
                  <a:gd name="connsiteY18" fmla="*/ 183851 h 11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8920" h="1103085" fill="none" extrusionOk="0">
                    <a:moveTo>
                      <a:pt x="0" y="183851"/>
                    </a:moveTo>
                    <a:cubicBezTo>
                      <a:pt x="-13135" y="82854"/>
                      <a:pt x="88098" y="-10428"/>
                      <a:pt x="183851" y="0"/>
                    </a:cubicBezTo>
                    <a:cubicBezTo>
                      <a:pt x="416672" y="-58653"/>
                      <a:pt x="494560" y="28374"/>
                      <a:pt x="715407" y="0"/>
                    </a:cubicBezTo>
                    <a:cubicBezTo>
                      <a:pt x="936254" y="-28374"/>
                      <a:pt x="988598" y="43311"/>
                      <a:pt x="1171026" y="0"/>
                    </a:cubicBezTo>
                    <a:cubicBezTo>
                      <a:pt x="1353454" y="-43311"/>
                      <a:pt x="1566902" y="9650"/>
                      <a:pt x="1677270" y="0"/>
                    </a:cubicBezTo>
                    <a:cubicBezTo>
                      <a:pt x="1787638" y="-9650"/>
                      <a:pt x="1954089" y="21248"/>
                      <a:pt x="2107577" y="0"/>
                    </a:cubicBezTo>
                    <a:cubicBezTo>
                      <a:pt x="2261065" y="-21248"/>
                      <a:pt x="2589971" y="9386"/>
                      <a:pt x="2715069" y="0"/>
                    </a:cubicBezTo>
                    <a:cubicBezTo>
                      <a:pt x="2814866" y="3496"/>
                      <a:pt x="2880806" y="58279"/>
                      <a:pt x="2898920" y="183851"/>
                    </a:cubicBezTo>
                    <a:cubicBezTo>
                      <a:pt x="2937655" y="321898"/>
                      <a:pt x="2887994" y="445406"/>
                      <a:pt x="2898920" y="558896"/>
                    </a:cubicBezTo>
                    <a:cubicBezTo>
                      <a:pt x="2909846" y="672387"/>
                      <a:pt x="2894388" y="798036"/>
                      <a:pt x="2898920" y="919234"/>
                    </a:cubicBezTo>
                    <a:cubicBezTo>
                      <a:pt x="2895828" y="1030411"/>
                      <a:pt x="2809281" y="1080013"/>
                      <a:pt x="2715069" y="1103085"/>
                    </a:cubicBezTo>
                    <a:cubicBezTo>
                      <a:pt x="2525007" y="1123673"/>
                      <a:pt x="2319502" y="1093943"/>
                      <a:pt x="2208825" y="1103085"/>
                    </a:cubicBezTo>
                    <a:cubicBezTo>
                      <a:pt x="2098148" y="1112227"/>
                      <a:pt x="1914081" y="1058719"/>
                      <a:pt x="1753206" y="1103085"/>
                    </a:cubicBezTo>
                    <a:cubicBezTo>
                      <a:pt x="1592331" y="1147451"/>
                      <a:pt x="1503066" y="1098442"/>
                      <a:pt x="1322899" y="1103085"/>
                    </a:cubicBezTo>
                    <a:cubicBezTo>
                      <a:pt x="1142732" y="1107728"/>
                      <a:pt x="994873" y="1097180"/>
                      <a:pt x="867280" y="1103085"/>
                    </a:cubicBezTo>
                    <a:cubicBezTo>
                      <a:pt x="739687" y="1108990"/>
                      <a:pt x="325278" y="1088861"/>
                      <a:pt x="183851" y="1103085"/>
                    </a:cubicBezTo>
                    <a:cubicBezTo>
                      <a:pt x="100794" y="1098193"/>
                      <a:pt x="-2907" y="1040907"/>
                      <a:pt x="0" y="919234"/>
                    </a:cubicBezTo>
                    <a:cubicBezTo>
                      <a:pt x="-35040" y="840356"/>
                      <a:pt x="39348" y="674409"/>
                      <a:pt x="0" y="566250"/>
                    </a:cubicBezTo>
                    <a:cubicBezTo>
                      <a:pt x="-39348" y="458091"/>
                      <a:pt x="15128" y="310886"/>
                      <a:pt x="0" y="183851"/>
                    </a:cubicBezTo>
                    <a:close/>
                  </a:path>
                  <a:path w="2898920" h="1103085" stroke="0" extrusionOk="0">
                    <a:moveTo>
                      <a:pt x="0" y="183851"/>
                    </a:moveTo>
                    <a:cubicBezTo>
                      <a:pt x="-25378" y="66659"/>
                      <a:pt x="67971" y="5383"/>
                      <a:pt x="183851" y="0"/>
                    </a:cubicBezTo>
                    <a:cubicBezTo>
                      <a:pt x="457108" y="-13721"/>
                      <a:pt x="494281" y="44305"/>
                      <a:pt x="740719" y="0"/>
                    </a:cubicBezTo>
                    <a:cubicBezTo>
                      <a:pt x="987157" y="-44305"/>
                      <a:pt x="1026147" y="3828"/>
                      <a:pt x="1221650" y="0"/>
                    </a:cubicBezTo>
                    <a:cubicBezTo>
                      <a:pt x="1417153" y="-3828"/>
                      <a:pt x="1477687" y="21368"/>
                      <a:pt x="1677270" y="0"/>
                    </a:cubicBezTo>
                    <a:cubicBezTo>
                      <a:pt x="1876853" y="-21368"/>
                      <a:pt x="1969658" y="1240"/>
                      <a:pt x="2208825" y="0"/>
                    </a:cubicBezTo>
                    <a:cubicBezTo>
                      <a:pt x="2447992" y="-1240"/>
                      <a:pt x="2490059" y="41948"/>
                      <a:pt x="2715069" y="0"/>
                    </a:cubicBezTo>
                    <a:cubicBezTo>
                      <a:pt x="2824297" y="-12514"/>
                      <a:pt x="2882128" y="97070"/>
                      <a:pt x="2898920" y="183851"/>
                    </a:cubicBezTo>
                    <a:cubicBezTo>
                      <a:pt x="2925936" y="269331"/>
                      <a:pt x="2858242" y="452828"/>
                      <a:pt x="2898920" y="551543"/>
                    </a:cubicBezTo>
                    <a:cubicBezTo>
                      <a:pt x="2939598" y="650258"/>
                      <a:pt x="2868183" y="818022"/>
                      <a:pt x="2898920" y="919234"/>
                    </a:cubicBezTo>
                    <a:cubicBezTo>
                      <a:pt x="2873068" y="1019293"/>
                      <a:pt x="2823390" y="1084485"/>
                      <a:pt x="2715069" y="1103085"/>
                    </a:cubicBezTo>
                    <a:cubicBezTo>
                      <a:pt x="2591019" y="1125052"/>
                      <a:pt x="2312490" y="1075281"/>
                      <a:pt x="2183513" y="1103085"/>
                    </a:cubicBezTo>
                    <a:cubicBezTo>
                      <a:pt x="2054536" y="1130889"/>
                      <a:pt x="1774011" y="1060230"/>
                      <a:pt x="1626645" y="1103085"/>
                    </a:cubicBezTo>
                    <a:cubicBezTo>
                      <a:pt x="1479279" y="1145940"/>
                      <a:pt x="1320642" y="1085376"/>
                      <a:pt x="1069777" y="1103085"/>
                    </a:cubicBezTo>
                    <a:cubicBezTo>
                      <a:pt x="818912" y="1120794"/>
                      <a:pt x="384262" y="1009325"/>
                      <a:pt x="183851" y="1103085"/>
                    </a:cubicBezTo>
                    <a:cubicBezTo>
                      <a:pt x="80220" y="1101113"/>
                      <a:pt x="-9728" y="1006230"/>
                      <a:pt x="0" y="919234"/>
                    </a:cubicBezTo>
                    <a:cubicBezTo>
                      <a:pt x="-10038" y="744560"/>
                      <a:pt x="19582" y="655236"/>
                      <a:pt x="0" y="544189"/>
                    </a:cubicBezTo>
                    <a:cubicBezTo>
                      <a:pt x="-19582" y="433142"/>
                      <a:pt x="37310" y="356039"/>
                      <a:pt x="0" y="183851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E6E6E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거점시장과 목표고객 정의를 </a:t>
                </a:r>
                <a:endParaRPr lang="en-US" altLang="ko-KR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바탕으로 총유효시장의 </a:t>
                </a:r>
                <a:endParaRPr lang="en-US" altLang="ko-KR" sz="1600" dirty="0">
                  <a:solidFill>
                    <a:srgbClr val="343434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규모 측정</a:t>
                </a:r>
              </a:p>
            </p:txBody>
          </p:sp>
        </p:grp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CFA0134-61BC-90B4-E9F4-78A7A9DA3837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3846856" y="3839028"/>
              <a:ext cx="456630" cy="1"/>
            </a:xfrm>
            <a:prstGeom prst="straightConnector1">
              <a:avLst/>
            </a:prstGeom>
            <a:ln w="38100">
              <a:solidFill>
                <a:srgbClr val="E6E6E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AC13B16-F5D4-E451-EB81-027CDE656A3E}"/>
                </a:ext>
              </a:extLst>
            </p:cNvPr>
            <p:cNvCxnSpPr/>
            <p:nvPr/>
          </p:nvCxnSpPr>
          <p:spPr>
            <a:xfrm flipV="1">
              <a:off x="7545460" y="3839028"/>
              <a:ext cx="456630" cy="1"/>
            </a:xfrm>
            <a:prstGeom prst="straightConnector1">
              <a:avLst/>
            </a:prstGeom>
            <a:ln w="38100">
              <a:solidFill>
                <a:srgbClr val="E6E6E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C91D4B2-D577-337C-CB36-9F3206152A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39212" y="5392057"/>
              <a:ext cx="456630" cy="1"/>
            </a:xfrm>
            <a:prstGeom prst="straightConnector1">
              <a:avLst/>
            </a:prstGeom>
            <a:ln w="38100">
              <a:solidFill>
                <a:srgbClr val="E6E6E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73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7A22-A2EB-E199-8DB0-F3AD6498D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946611-5A7C-9D59-3AC7-E0CBFD0C7A80}"/>
              </a:ext>
            </a:extLst>
          </p:cNvPr>
          <p:cNvSpPr/>
          <p:nvPr/>
        </p:nvSpPr>
        <p:spPr>
          <a:xfrm>
            <a:off x="442913" y="454488"/>
            <a:ext cx="11306174" cy="5972174"/>
          </a:xfrm>
          <a:prstGeom prst="roundRect">
            <a:avLst>
              <a:gd name="adj" fmla="val 2328"/>
            </a:avLst>
          </a:prstGeom>
          <a:noFill/>
          <a:ln w="38100">
            <a:solidFill>
              <a:srgbClr val="80A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97B66"/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5B524092-E23B-82B2-4A44-41C051C4EF90}"/>
              </a:ext>
            </a:extLst>
          </p:cNvPr>
          <p:cNvSpPr/>
          <p:nvPr/>
        </p:nvSpPr>
        <p:spPr>
          <a:xfrm rot="5400000">
            <a:off x="3621520" y="-1957477"/>
            <a:ext cx="1267428" cy="762464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0A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C8D18-05CB-181C-94F4-C1A9E6CBFEA9}"/>
              </a:ext>
            </a:extLst>
          </p:cNvPr>
          <p:cNvSpPr txBox="1"/>
          <p:nvPr/>
        </p:nvSpPr>
        <p:spPr>
          <a:xfrm>
            <a:off x="638344" y="1577845"/>
            <a:ext cx="6759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Step 1 : </a:t>
            </a:r>
            <a:r>
              <a:rPr lang="ko-KR" altLang="en-US" sz="30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시장을 세분화하라</a:t>
            </a:r>
          </a:p>
        </p:txBody>
      </p:sp>
    </p:spTree>
    <p:extLst>
      <p:ext uri="{BB962C8B-B14F-4D97-AF65-F5344CB8AC3E}">
        <p14:creationId xmlns:p14="http://schemas.microsoft.com/office/powerpoint/2010/main" val="349341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14F40-0F8B-BFB8-1289-CBD63E8D7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의류, 사람, 인간의 얼굴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1D6EFE-218C-3E7E-B8C2-8C2156055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75" b="29840"/>
          <a:stretch>
            <a:fillRect/>
          </a:stretch>
        </p:blipFill>
        <p:spPr>
          <a:xfrm>
            <a:off x="-1" y="2356252"/>
            <a:ext cx="12191999" cy="450174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E1F525-284D-904F-590F-832B9D8EE960}"/>
              </a:ext>
            </a:extLst>
          </p:cNvPr>
          <p:cNvSpPr/>
          <p:nvPr/>
        </p:nvSpPr>
        <p:spPr>
          <a:xfrm>
            <a:off x="0" y="2356251"/>
            <a:ext cx="12192000" cy="4501748"/>
          </a:xfrm>
          <a:prstGeom prst="rect">
            <a:avLst/>
          </a:prstGeom>
          <a:gradFill flip="none" rotWithShape="1">
            <a:gsLst>
              <a:gs pos="7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chemeClr val="bg1">
                  <a:lumMod val="100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326DFF-F2C1-DF50-4663-A6ACD45FC327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512E33D6-9CB9-5ACA-0D48-E9E57654C0C3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7E50A7-C751-4C3B-5C83-D972868FF2C1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0690AC-F67B-53AC-6CAC-853CFC17DB2D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사업을</a:t>
            </a:r>
            <a:r>
              <a:rPr lang="en-US" altLang="ko-KR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 </a:t>
            </a:r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위한 단 하나의 조건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C82E6-EE3B-1802-3155-692789BFE75E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92ED0-F105-709F-3C1D-55F357D206CF}"/>
              </a:ext>
            </a:extLst>
          </p:cNvPr>
          <p:cNvSpPr txBox="1"/>
          <p:nvPr/>
        </p:nvSpPr>
        <p:spPr>
          <a:xfrm>
            <a:off x="2180771" y="1988456"/>
            <a:ext cx="78304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50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defRPr>
            </a:lvl1pPr>
          </a:lstStyle>
          <a:p>
            <a:r>
              <a:rPr lang="ko-KR" altLang="en-US" dirty="0"/>
              <a:t>사업에 필요한 단 하나의 필요충분조건이 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D344DA-FE96-90B1-DBA8-15B0632A3548}"/>
              </a:ext>
            </a:extLst>
          </p:cNvPr>
          <p:cNvSpPr/>
          <p:nvPr/>
        </p:nvSpPr>
        <p:spPr>
          <a:xfrm>
            <a:off x="1552951" y="3447537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사업 계획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3772EAC-47E7-86A9-8385-A6DEF356397C}"/>
              </a:ext>
            </a:extLst>
          </p:cNvPr>
          <p:cNvSpPr/>
          <p:nvPr/>
        </p:nvSpPr>
        <p:spPr>
          <a:xfrm>
            <a:off x="3360706" y="2892653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훌륭한 인재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B691FB-9471-AEAF-46ED-2857330FA005}"/>
              </a:ext>
            </a:extLst>
          </p:cNvPr>
          <p:cNvSpPr/>
          <p:nvPr/>
        </p:nvSpPr>
        <p:spPr>
          <a:xfrm>
            <a:off x="5409031" y="3000374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경영가</a:t>
            </a:r>
            <a:endParaRPr lang="ko-KR" altLang="en-US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B02385-0841-A847-A3E9-637133B9B686}"/>
              </a:ext>
            </a:extLst>
          </p:cNvPr>
          <p:cNvSpPr/>
          <p:nvPr/>
        </p:nvSpPr>
        <p:spPr>
          <a:xfrm>
            <a:off x="7311646" y="3176322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고객 수요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0DFE5E-B7E5-9E8B-D29F-0CD1DA24C572}"/>
              </a:ext>
            </a:extLst>
          </p:cNvPr>
          <p:cNvSpPr/>
          <p:nvPr/>
        </p:nvSpPr>
        <p:spPr>
          <a:xfrm>
            <a:off x="9000746" y="4495346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경쟁우위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F7DA38A-409D-CF32-0CC6-9478F2283925}"/>
              </a:ext>
            </a:extLst>
          </p:cNvPr>
          <p:cNvSpPr/>
          <p:nvPr/>
        </p:nvSpPr>
        <p:spPr>
          <a:xfrm>
            <a:off x="2852163" y="4948233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확실한 제품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21FFD8-FCB5-6446-B459-B8B308C65742}"/>
              </a:ext>
            </a:extLst>
          </p:cNvPr>
          <p:cNvSpPr/>
          <p:nvPr/>
        </p:nvSpPr>
        <p:spPr>
          <a:xfrm>
            <a:off x="4772786" y="4357596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사업 비전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9A08BE2-9182-0B42-B93B-655F2A2A03E5}"/>
              </a:ext>
            </a:extLst>
          </p:cNvPr>
          <p:cNvSpPr/>
          <p:nvPr/>
        </p:nvSpPr>
        <p:spPr>
          <a:xfrm>
            <a:off x="6861366" y="4925213"/>
            <a:ext cx="1638300" cy="1181273"/>
          </a:xfrm>
          <a:prstGeom prst="roundRect">
            <a:avLst>
              <a:gd name="adj" fmla="val 35834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기업 가치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1792DDC-5F66-3AC5-57E6-541C53868FAA}"/>
              </a:ext>
            </a:extLst>
          </p:cNvPr>
          <p:cNvCxnSpPr>
            <a:cxnSpLocks/>
          </p:cNvCxnSpPr>
          <p:nvPr/>
        </p:nvCxnSpPr>
        <p:spPr>
          <a:xfrm>
            <a:off x="6095999" y="2590124"/>
            <a:ext cx="0" cy="671740"/>
          </a:xfrm>
          <a:prstGeom prst="straightConnector1">
            <a:avLst/>
          </a:prstGeom>
          <a:ln w="38100">
            <a:solidFill>
              <a:srgbClr val="80ACC9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B0A8E5-CD91-851E-AED6-9F0210FE38FD}"/>
              </a:ext>
            </a:extLst>
          </p:cNvPr>
          <p:cNvSpPr txBox="1"/>
          <p:nvPr/>
        </p:nvSpPr>
        <p:spPr>
          <a:xfrm>
            <a:off x="1317172" y="3401186"/>
            <a:ext cx="955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아무도</a:t>
            </a:r>
            <a:r>
              <a:rPr lang="en-US" altLang="ko-KR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제품을</a:t>
            </a:r>
            <a:r>
              <a:rPr lang="en-US" altLang="ko-KR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구매하지 않는다면 사업을 한다고 말할 수 없음</a:t>
            </a:r>
            <a:endParaRPr lang="en-US" altLang="ko-KR" sz="3000" dirty="0">
              <a:solidFill>
                <a:srgbClr val="343434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따라서 </a:t>
            </a:r>
            <a:r>
              <a:rPr lang="en-US" altLang="ko-KR" sz="3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‘</a:t>
            </a:r>
            <a:r>
              <a:rPr lang="ko-KR" altLang="en-US" sz="3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돈을 지불하는 </a:t>
            </a:r>
            <a:r>
              <a:rPr lang="ko-KR" altLang="en-US" sz="3000" dirty="0" err="1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실고객</a:t>
            </a:r>
            <a:r>
              <a:rPr lang="en-US" altLang="ko-KR" sz="3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’</a:t>
            </a:r>
            <a:r>
              <a:rPr lang="ko-KR" altLang="en-US" sz="3000" dirty="0">
                <a:solidFill>
                  <a:srgbClr val="343434"/>
                </a:solidFill>
                <a:latin typeface="페이퍼로지 6 SemiBold" pitchFamily="2" charset="-127"/>
                <a:ea typeface="페이퍼로지 6 SemiBold" pitchFamily="2" charset="-127"/>
              </a:rPr>
              <a:t>이 필요충분 조건임</a:t>
            </a:r>
          </a:p>
        </p:txBody>
      </p:sp>
    </p:spTree>
    <p:extLst>
      <p:ext uri="{BB962C8B-B14F-4D97-AF65-F5344CB8AC3E}">
        <p14:creationId xmlns:p14="http://schemas.microsoft.com/office/powerpoint/2010/main" val="14943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/>
      <p:bldP spid="2" grpId="0" animBg="1"/>
      <p:bldP spid="2" grpId="1" animBg="1"/>
      <p:bldP spid="5" grpId="0" animBg="1"/>
      <p:bldP spid="5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4" grpId="0"/>
      <p:bldP spid="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AFC0A-A26D-2947-ACCC-D56511591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A8E1C12-A18F-0745-9944-C0761FDEB245}"/>
              </a:ext>
            </a:extLst>
          </p:cNvPr>
          <p:cNvGrpSpPr/>
          <p:nvPr/>
        </p:nvGrpSpPr>
        <p:grpSpPr>
          <a:xfrm>
            <a:off x="295156" y="-1"/>
            <a:ext cx="561372" cy="1088020"/>
            <a:chOff x="295156" y="-1"/>
            <a:chExt cx="561372" cy="1088020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A4A28393-B89E-0289-44BE-730F8D75F70C}"/>
                </a:ext>
              </a:extLst>
            </p:cNvPr>
            <p:cNvSpPr/>
            <p:nvPr/>
          </p:nvSpPr>
          <p:spPr>
            <a:xfrm flipV="1">
              <a:off x="316859" y="-1"/>
              <a:ext cx="517967" cy="1088020"/>
            </a:xfrm>
            <a:prstGeom prst="round2SameRect">
              <a:avLst>
                <a:gd name="adj1" fmla="val 25556"/>
                <a:gd name="adj2" fmla="val 0"/>
              </a:avLst>
            </a:prstGeom>
            <a:solidFill>
              <a:srgbClr val="80AC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B1C563-C5C8-6AFF-BBC6-0F5275652C89}"/>
                </a:ext>
              </a:extLst>
            </p:cNvPr>
            <p:cNvSpPr txBox="1"/>
            <p:nvPr/>
          </p:nvSpPr>
          <p:spPr>
            <a:xfrm>
              <a:off x="295156" y="676333"/>
              <a:ext cx="56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이사만루체 Bold" panose="00000800000000000000" pitchFamily="2" charset="-127"/>
                  <a:ea typeface="이사만루체 Bold" panose="00000800000000000000" pitchFamily="2" charset="-127"/>
                </a:rPr>
                <a:t>02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4E038F-8F4F-3EB4-F0F6-DCEBB29DAD1B}"/>
              </a:ext>
            </a:extLst>
          </p:cNvPr>
          <p:cNvSpPr txBox="1"/>
          <p:nvPr/>
        </p:nvSpPr>
        <p:spPr>
          <a:xfrm>
            <a:off x="954204" y="568611"/>
            <a:ext cx="9011101" cy="4770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2500" dirty="0">
                <a:solidFill>
                  <a:srgbClr val="80ACC9"/>
                </a:solidFill>
                <a:latin typeface="페이퍼로지 9 Black" pitchFamily="2" charset="-127"/>
                <a:ea typeface="페이퍼로지 9 Black" pitchFamily="2" charset="-127"/>
              </a:rPr>
              <a:t>지배가 가능한 시장에 집중하라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63945-9CFD-5B50-D8F4-AF5AA5748937}"/>
              </a:ext>
            </a:extLst>
          </p:cNvPr>
          <p:cNvSpPr txBox="1"/>
          <p:nvPr/>
        </p:nvSpPr>
        <p:spPr>
          <a:xfrm>
            <a:off x="961824" y="295795"/>
            <a:ext cx="7131818" cy="3231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ko-KR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Step 1 : </a:t>
            </a:r>
            <a:r>
              <a:rPr lang="ko-KR" altLang="en-US" sz="1500" dirty="0">
                <a:solidFill>
                  <a:srgbClr val="343434"/>
                </a:solidFill>
                <a:latin typeface="페이퍼로지 5 Medium" pitchFamily="2" charset="-127"/>
                <a:ea typeface="페이퍼로지 5 Medium" pitchFamily="2" charset="-127"/>
              </a:rPr>
              <a:t>시장을 세분화하라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C49CF2-84C8-D5EE-E99F-824D2E89FD58}"/>
              </a:ext>
            </a:extLst>
          </p:cNvPr>
          <p:cNvSpPr/>
          <p:nvPr/>
        </p:nvSpPr>
        <p:spPr>
          <a:xfrm>
            <a:off x="442913" y="1628776"/>
            <a:ext cx="5456374" cy="4860924"/>
          </a:xfrm>
          <a:prstGeom prst="roundRect">
            <a:avLst>
              <a:gd name="adj" fmla="val 6548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3FF85-7868-415E-4DD2-BB71C8C6F227}"/>
              </a:ext>
            </a:extLst>
          </p:cNvPr>
          <p:cNvSpPr txBox="1"/>
          <p:nvPr/>
        </p:nvSpPr>
        <p:spPr>
          <a:xfrm>
            <a:off x="718458" y="1981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신규 시장 개척은 높은 점유율을 확보해 향후 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기업 확장의 토대가 된다</a:t>
            </a:r>
            <a:r>
              <a:rPr lang="en-US" altLang="ko-KR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0144-8196-4129-0873-5DD0BE40CC3C}"/>
              </a:ext>
            </a:extLst>
          </p:cNvPr>
          <p:cNvGrpSpPr/>
          <p:nvPr/>
        </p:nvGrpSpPr>
        <p:grpSpPr>
          <a:xfrm>
            <a:off x="718457" y="2785239"/>
            <a:ext cx="4905285" cy="763504"/>
            <a:chOff x="718457" y="2785239"/>
            <a:chExt cx="4905285" cy="76350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9CD06D1-E9AF-4343-69DE-703AB078CD98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후발주자로 참여하는 것은 한정된 자원이라는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제약 조건을 고려할 때 분리한 선택</a:t>
              </a:r>
            </a:p>
          </p:txBody>
        </p:sp>
        <p:pic>
          <p:nvPicPr>
            <p:cNvPr id="14" name="그림 13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EF58339-A781-D4B2-9742-59A5D19EA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4D5042-67DE-4A32-54AF-85F08C36931C}"/>
              </a:ext>
            </a:extLst>
          </p:cNvPr>
          <p:cNvGrpSpPr/>
          <p:nvPr/>
        </p:nvGrpSpPr>
        <p:grpSpPr>
          <a:xfrm>
            <a:off x="718457" y="3677486"/>
            <a:ext cx="4905285" cy="763504"/>
            <a:chOff x="718457" y="2785239"/>
            <a:chExt cx="4905285" cy="763504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BC4AE24-46AF-841F-970E-0B422B4282A1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시장을 개척해 창업하려면 목표고객에 집중하고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, </a:t>
              </a:r>
            </a:p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시장조사를 통해 고객을 올바르게 정의해야 함</a:t>
              </a:r>
            </a:p>
          </p:txBody>
        </p:sp>
        <p:pic>
          <p:nvPicPr>
            <p:cNvPr id="18" name="그림 17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EDDD29E-7714-CCA0-90F7-3FFB944E3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F93BA49-7BC8-7468-430D-0316BD53746B}"/>
              </a:ext>
            </a:extLst>
          </p:cNvPr>
          <p:cNvSpPr txBox="1"/>
          <p:nvPr/>
        </p:nvSpPr>
        <p:spPr>
          <a:xfrm>
            <a:off x="718458" y="4614124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지배가 가능한 시장에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자원을 집중하라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30BA4C2-0DAF-3F9A-3E0F-21AB3190169E}"/>
              </a:ext>
            </a:extLst>
          </p:cNvPr>
          <p:cNvGrpSpPr/>
          <p:nvPr/>
        </p:nvGrpSpPr>
        <p:grpSpPr>
          <a:xfrm>
            <a:off x="718457" y="5418163"/>
            <a:ext cx="4905285" cy="763504"/>
            <a:chOff x="718457" y="2785239"/>
            <a:chExt cx="4905285" cy="76350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B7B25A-E408-AC73-19F1-660A3E928989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모든 고객의 욕구를 충족시키려는 허황된 꿈을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꾸거나 숫자 놀이에 빠져서는 안됨</a:t>
              </a:r>
            </a:p>
          </p:txBody>
        </p:sp>
        <p:pic>
          <p:nvPicPr>
            <p:cNvPr id="27" name="그림 26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980E7D9-88F7-7891-B63D-ADE54088C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C815055-B373-3401-A0CE-FE6AD057A512}"/>
              </a:ext>
            </a:extLst>
          </p:cNvPr>
          <p:cNvSpPr/>
          <p:nvPr/>
        </p:nvSpPr>
        <p:spPr>
          <a:xfrm>
            <a:off x="6292715" y="1628776"/>
            <a:ext cx="5456374" cy="4860924"/>
          </a:xfrm>
          <a:prstGeom prst="roundRect">
            <a:avLst>
              <a:gd name="adj" fmla="val 6548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F69699-5E2A-C5CD-6124-4EB1CE4693AD}"/>
              </a:ext>
            </a:extLst>
          </p:cNvPr>
          <p:cNvSpPr txBox="1"/>
          <p:nvPr/>
        </p:nvSpPr>
        <p:spPr>
          <a:xfrm>
            <a:off x="6568260" y="1981200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고객은 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1</a:t>
            </a:r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차 고객과 </a:t>
            </a:r>
            <a:r>
              <a:rPr lang="en-US" altLang="ko-KR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2</a:t>
            </a:r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차 고객으로 나뉜다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DA7C75-445A-BE7E-165C-5452A8C42877}"/>
              </a:ext>
            </a:extLst>
          </p:cNvPr>
          <p:cNvSpPr txBox="1"/>
          <p:nvPr/>
        </p:nvSpPr>
        <p:spPr>
          <a:xfrm>
            <a:off x="6568260" y="3733104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실제 시장이 정의하는 고객은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000" dirty="0">
                <a:solidFill>
                  <a:srgbClr val="80ACC9"/>
                </a:solidFill>
                <a:latin typeface="페이퍼로지 6 SemiBold" pitchFamily="2" charset="-127"/>
                <a:ea typeface="페이퍼로지 6 SemiBold" pitchFamily="2" charset="-127"/>
              </a:rPr>
              <a:t>내용이 조금 복잡함</a:t>
            </a:r>
            <a:endParaRPr lang="en-US" altLang="ko-KR" sz="2000" dirty="0">
              <a:solidFill>
                <a:srgbClr val="80ACC9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324F9E-D74F-FE4A-874B-28696615B07E}"/>
              </a:ext>
            </a:extLst>
          </p:cNvPr>
          <p:cNvGrpSpPr/>
          <p:nvPr/>
        </p:nvGrpSpPr>
        <p:grpSpPr>
          <a:xfrm>
            <a:off x="6568259" y="4537113"/>
            <a:ext cx="4905285" cy="763504"/>
            <a:chOff x="718457" y="2785239"/>
            <a:chExt cx="4905285" cy="763504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C085B39-59AF-908B-5A4A-7B739E71322F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1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차 고객과 </a:t>
              </a:r>
              <a:r>
                <a:rPr lang="en-US" altLang="ko-KR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2</a:t>
              </a:r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차 고객을 모두 겨냥하는 비즈니스</a:t>
              </a:r>
            </a:p>
          </p:txBody>
        </p:sp>
        <p:pic>
          <p:nvPicPr>
            <p:cNvPr id="40" name="그림 39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3955D01-FCEC-26AC-1496-09D37FCA7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35CE72-6A82-08EB-FD2E-9176ED517F6E}"/>
              </a:ext>
            </a:extLst>
          </p:cNvPr>
          <p:cNvGrpSpPr/>
          <p:nvPr/>
        </p:nvGrpSpPr>
        <p:grpSpPr>
          <a:xfrm>
            <a:off x="6568259" y="2785239"/>
            <a:ext cx="4905284" cy="763504"/>
            <a:chOff x="6568259" y="2785239"/>
            <a:chExt cx="4837425" cy="763504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DFD6199-5C10-CD79-1672-432C0E4581E8}"/>
                </a:ext>
              </a:extLst>
            </p:cNvPr>
            <p:cNvGrpSpPr/>
            <p:nvPr/>
          </p:nvGrpSpPr>
          <p:grpSpPr>
            <a:xfrm>
              <a:off x="6568259" y="2785239"/>
              <a:ext cx="2353033" cy="763504"/>
              <a:chOff x="6568259" y="2785239"/>
              <a:chExt cx="2353033" cy="763504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5CA1EEB-EAD0-394D-90AD-644B9B24C032}"/>
                  </a:ext>
                </a:extLst>
              </p:cNvPr>
              <p:cNvSpPr/>
              <p:nvPr/>
            </p:nvSpPr>
            <p:spPr>
              <a:xfrm>
                <a:off x="6568259" y="2785239"/>
                <a:ext cx="2353033" cy="763504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88000" rtlCol="0" anchor="ctr"/>
              <a:lstStyle/>
              <a:p>
                <a:r>
                  <a:rPr lang="ko-KR" altLang="en-US" sz="1500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최종 </a:t>
                </a:r>
                <a:endParaRPr lang="en-US" altLang="ko-KR" sz="15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endParaRPr>
              </a:p>
              <a:p>
                <a:r>
                  <a:rPr lang="ko-KR" altLang="en-US" sz="1500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사용자</a:t>
                </a: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AD5D1FA3-5946-429F-9ED2-919C8FC8CCCE}"/>
                  </a:ext>
                </a:extLst>
              </p:cNvPr>
              <p:cNvSpPr/>
              <p:nvPr/>
            </p:nvSpPr>
            <p:spPr>
              <a:xfrm>
                <a:off x="6742482" y="2925896"/>
                <a:ext cx="987056" cy="482190"/>
              </a:xfrm>
              <a:prstGeom prst="roundRect">
                <a:avLst>
                  <a:gd name="adj" fmla="val 50000"/>
                </a:avLst>
              </a:prstGeom>
              <a:solidFill>
                <a:srgbClr val="80AC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5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1</a:t>
                </a:r>
                <a:r>
                  <a:rPr lang="ko-KR" altLang="en-US" sz="15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차 고객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3C6367D-36B7-DB76-BA81-C63E7C3874F0}"/>
                </a:ext>
              </a:extLst>
            </p:cNvPr>
            <p:cNvGrpSpPr/>
            <p:nvPr/>
          </p:nvGrpSpPr>
          <p:grpSpPr>
            <a:xfrm>
              <a:off x="9052651" y="2785239"/>
              <a:ext cx="2353033" cy="763504"/>
              <a:chOff x="6568259" y="2785239"/>
              <a:chExt cx="2353033" cy="763504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3D87A95D-E908-F0BD-3CE0-87EE10DDCB59}"/>
                  </a:ext>
                </a:extLst>
              </p:cNvPr>
              <p:cNvSpPr/>
              <p:nvPr/>
            </p:nvSpPr>
            <p:spPr>
              <a:xfrm>
                <a:off x="6568259" y="2785239"/>
                <a:ext cx="2353033" cy="763504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188000" rtlCol="0" anchor="ctr"/>
              <a:lstStyle/>
              <a:p>
                <a:r>
                  <a:rPr lang="ko-KR" altLang="en-US" sz="1500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구매결정</a:t>
                </a:r>
                <a:endParaRPr lang="en-US" altLang="ko-KR" sz="15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endParaRPr>
              </a:p>
              <a:p>
                <a:r>
                  <a:rPr lang="ko-KR" altLang="en-US" sz="1500" dirty="0">
                    <a:solidFill>
                      <a:srgbClr val="343434"/>
                    </a:solidFill>
                    <a:latin typeface="페이퍼로지 4 Regular" pitchFamily="2" charset="-127"/>
                    <a:ea typeface="페이퍼로지 4 Regular" pitchFamily="2" charset="-127"/>
                  </a:rPr>
                  <a:t>의사결정자</a:t>
                </a: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0862964F-32D9-70E4-24B9-F6707595E138}"/>
                  </a:ext>
                </a:extLst>
              </p:cNvPr>
              <p:cNvSpPr/>
              <p:nvPr/>
            </p:nvSpPr>
            <p:spPr>
              <a:xfrm>
                <a:off x="6742482" y="2925896"/>
                <a:ext cx="987056" cy="482190"/>
              </a:xfrm>
              <a:prstGeom prst="roundRect">
                <a:avLst>
                  <a:gd name="adj" fmla="val 50000"/>
                </a:avLst>
              </a:prstGeom>
              <a:solidFill>
                <a:srgbClr val="80AC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5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2</a:t>
                </a:r>
                <a:r>
                  <a:rPr lang="ko-KR" altLang="en-US" sz="1500" dirty="0">
                    <a:solidFill>
                      <a:srgbClr val="343434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차 고객</a:t>
                </a: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00D5D38-23B6-F800-07B6-EF6E83F77F20}"/>
              </a:ext>
            </a:extLst>
          </p:cNvPr>
          <p:cNvGrpSpPr/>
          <p:nvPr/>
        </p:nvGrpSpPr>
        <p:grpSpPr>
          <a:xfrm>
            <a:off x="6568259" y="5418163"/>
            <a:ext cx="4905285" cy="763504"/>
            <a:chOff x="718457" y="2785239"/>
            <a:chExt cx="4905285" cy="76350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9EB8DFA-D78F-383F-3304-670D667CC562}"/>
                </a:ext>
              </a:extLst>
            </p:cNvPr>
            <p:cNvSpPr/>
            <p:nvPr/>
          </p:nvSpPr>
          <p:spPr>
            <a:xfrm>
              <a:off x="718457" y="2785239"/>
              <a:ext cx="4905285" cy="763504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4000" rtlCol="0" anchor="ctr"/>
            <a:lstStyle/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시장의 목표고객 그룹이 복수인 양면시장 이거나 </a:t>
              </a:r>
              <a:endParaRPr lang="en-US" altLang="ko-KR" sz="1600" dirty="0">
                <a:solidFill>
                  <a:srgbClr val="343434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  <a:p>
              <a:r>
                <a:rPr lang="ko-KR" altLang="en-US" sz="1600" dirty="0">
                  <a:solidFill>
                    <a:srgbClr val="343434"/>
                  </a:solidFill>
                  <a:latin typeface="페이퍼로지 4 Regular" pitchFamily="2" charset="-127"/>
                  <a:ea typeface="페이퍼로지 4 Regular" pitchFamily="2" charset="-127"/>
                </a:rPr>
                <a:t>다면시장인 경우</a:t>
              </a:r>
            </a:p>
          </p:txBody>
        </p:sp>
        <p:pic>
          <p:nvPicPr>
            <p:cNvPr id="50" name="그림 49" descr="그래픽, 상징, 원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A490213-E414-8829-97E4-5F96B336D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05" y="3020332"/>
              <a:ext cx="293319" cy="293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807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1179</Words>
  <Application>Microsoft Office PowerPoint</Application>
  <PresentationFormat>와이드스크린</PresentationFormat>
  <Paragraphs>265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이사만루체 Bold</vt:lpstr>
      <vt:lpstr>Wingdings</vt:lpstr>
      <vt:lpstr>페이퍼로지 4 Regular</vt:lpstr>
      <vt:lpstr>페이퍼로지 9 Black</vt:lpstr>
      <vt:lpstr>Arial</vt:lpstr>
      <vt:lpstr>페이퍼로지 6 SemiBold</vt:lpstr>
      <vt:lpstr>페이퍼로지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UK C</dc:creator>
  <cp:lastModifiedBy>UK C</cp:lastModifiedBy>
  <cp:revision>1</cp:revision>
  <dcterms:created xsi:type="dcterms:W3CDTF">2025-09-28T09:28:16Z</dcterms:created>
  <dcterms:modified xsi:type="dcterms:W3CDTF">2025-09-28T16:26:12Z</dcterms:modified>
</cp:coreProperties>
</file>